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Lst>
  <p:notesMasterIdLst>
    <p:notesMasterId r:id="rId3"/>
  </p:notesMasterIdLst>
  <p:handoutMasterIdLst>
    <p:handoutMasterId r:id="rId4"/>
  </p:handoutMasterIdLst>
  <p:sldIdLst>
    <p:sldId id="259" r:id="rId2"/>
  </p:sldIdLst>
  <p:sldSz cx="21388388" cy="30275213"/>
  <p:notesSz cx="6858000" cy="9144000"/>
  <p:defaultText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defaultTextStyle>
  <p:extLst>
    <p:ext uri="{EFAFB233-063F-42B5-8137-9DF3F51BA10A}">
      <p15:sldGuideLst xmlns:p15="http://schemas.microsoft.com/office/powerpoint/2012/main">
        <p15:guide id="2" orient="horz" pos="265">
          <p15:clr>
            <a:srgbClr val="A4A3A4"/>
          </p15:clr>
        </p15:guide>
        <p15:guide id="3" orient="horz" pos="18539" userDrawn="1">
          <p15:clr>
            <a:srgbClr val="A4A3A4"/>
          </p15:clr>
        </p15:guide>
        <p15:guide id="4" pos="6736">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8AF87"/>
    <a:srgbClr val="F3F5FA"/>
    <a:srgbClr val="CDD2DE"/>
    <a:srgbClr val="E3E9E5"/>
    <a:srgbClr val="EAEAEA"/>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641" autoAdjust="0"/>
    <p:restoredTop sz="95897" autoAdjust="0"/>
  </p:normalViewPr>
  <p:slideViewPr>
    <p:cSldViewPr snapToGrid="0" snapToObjects="1" showGuides="1">
      <p:cViewPr varScale="1">
        <p:scale>
          <a:sx n="26" d="100"/>
          <a:sy n="26" d="100"/>
        </p:scale>
        <p:origin x="3560" y="272"/>
      </p:cViewPr>
      <p:guideLst>
        <p:guide orient="horz" pos="265"/>
        <p:guide orient="horz" pos="18539"/>
        <p:guide pos="673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83" d="100"/>
          <a:sy n="83" d="100"/>
        </p:scale>
        <p:origin x="-2730" y="-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9/6/23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9/6/23</a:t>
            </a:fld>
            <a:endParaRPr lang="en-US" dirty="0"/>
          </a:p>
        </p:txBody>
      </p:sp>
      <p:sp>
        <p:nvSpPr>
          <p:cNvPr id="4" name="Slide Image Placeholder 3"/>
          <p:cNvSpPr>
            <a:spLocks noGrp="1" noRot="1" noChangeAspect="1"/>
          </p:cNvSpPr>
          <p:nvPr>
            <p:ph type="sldImg" idx="2"/>
          </p:nvPr>
        </p:nvSpPr>
        <p:spPr>
          <a:xfrm>
            <a:off x="2217738" y="685800"/>
            <a:ext cx="2422525"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3038715" rtl="0" eaLnBrk="1" latinLnBrk="0" hangingPunct="1">
      <a:defRPr sz="4100" kern="1200">
        <a:solidFill>
          <a:schemeClr val="tx1"/>
        </a:solidFill>
        <a:latin typeface="+mn-lt"/>
        <a:ea typeface="+mn-ea"/>
        <a:cs typeface="+mn-cs"/>
      </a:defRPr>
    </a:lvl1pPr>
    <a:lvl2pPr marL="1519358" algn="l" defTabSz="3038715" rtl="0" eaLnBrk="1" latinLnBrk="0" hangingPunct="1">
      <a:defRPr sz="4100" kern="1200">
        <a:solidFill>
          <a:schemeClr val="tx1"/>
        </a:solidFill>
        <a:latin typeface="+mn-lt"/>
        <a:ea typeface="+mn-ea"/>
        <a:cs typeface="+mn-cs"/>
      </a:defRPr>
    </a:lvl2pPr>
    <a:lvl3pPr marL="3038715" algn="l" defTabSz="3038715" rtl="0" eaLnBrk="1" latinLnBrk="0" hangingPunct="1">
      <a:defRPr sz="4100" kern="1200">
        <a:solidFill>
          <a:schemeClr val="tx1"/>
        </a:solidFill>
        <a:latin typeface="+mn-lt"/>
        <a:ea typeface="+mn-ea"/>
        <a:cs typeface="+mn-cs"/>
      </a:defRPr>
    </a:lvl3pPr>
    <a:lvl4pPr marL="4558071" algn="l" defTabSz="3038715" rtl="0" eaLnBrk="1" latinLnBrk="0" hangingPunct="1">
      <a:defRPr sz="4100" kern="1200">
        <a:solidFill>
          <a:schemeClr val="tx1"/>
        </a:solidFill>
        <a:latin typeface="+mn-lt"/>
        <a:ea typeface="+mn-ea"/>
        <a:cs typeface="+mn-cs"/>
      </a:defRPr>
    </a:lvl4pPr>
    <a:lvl5pPr marL="6077429" algn="l" defTabSz="3038715" rtl="0" eaLnBrk="1" latinLnBrk="0" hangingPunct="1">
      <a:defRPr sz="4100" kern="1200">
        <a:solidFill>
          <a:schemeClr val="tx1"/>
        </a:solidFill>
        <a:latin typeface="+mn-lt"/>
        <a:ea typeface="+mn-ea"/>
        <a:cs typeface="+mn-cs"/>
      </a:defRPr>
    </a:lvl5pPr>
    <a:lvl6pPr marL="7596786" algn="l" defTabSz="3038715" rtl="0" eaLnBrk="1" latinLnBrk="0" hangingPunct="1">
      <a:defRPr sz="4100" kern="1200">
        <a:solidFill>
          <a:schemeClr val="tx1"/>
        </a:solidFill>
        <a:latin typeface="+mn-lt"/>
        <a:ea typeface="+mn-ea"/>
        <a:cs typeface="+mn-cs"/>
      </a:defRPr>
    </a:lvl6pPr>
    <a:lvl7pPr marL="9116145" algn="l" defTabSz="3038715" rtl="0" eaLnBrk="1" latinLnBrk="0" hangingPunct="1">
      <a:defRPr sz="4100" kern="1200">
        <a:solidFill>
          <a:schemeClr val="tx1"/>
        </a:solidFill>
        <a:latin typeface="+mn-lt"/>
        <a:ea typeface="+mn-ea"/>
        <a:cs typeface="+mn-cs"/>
      </a:defRPr>
    </a:lvl7pPr>
    <a:lvl8pPr marL="10635501" algn="l" defTabSz="3038715" rtl="0" eaLnBrk="1" latinLnBrk="0" hangingPunct="1">
      <a:defRPr sz="4100" kern="1200">
        <a:solidFill>
          <a:schemeClr val="tx1"/>
        </a:solidFill>
        <a:latin typeface="+mn-lt"/>
        <a:ea typeface="+mn-ea"/>
        <a:cs typeface="+mn-cs"/>
      </a:defRPr>
    </a:lvl8pPr>
    <a:lvl9pPr marL="12154859" algn="l" defTabSz="3038715" rtl="0" eaLnBrk="1" latinLnBrk="0" hangingPunct="1">
      <a:defRPr sz="41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A1 Template">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flipH="1">
            <a:off x="422953" y="7280891"/>
            <a:ext cx="10101856" cy="3354537"/>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422953"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dirty="0"/>
              <a:t>Introduction</a:t>
            </a:r>
          </a:p>
        </p:txBody>
      </p:sp>
      <p:sp>
        <p:nvSpPr>
          <p:cNvPr id="76" name="Text Placeholder 76"/>
          <p:cNvSpPr>
            <a:spLocks noGrp="1"/>
          </p:cNvSpPr>
          <p:nvPr>
            <p:ph type="body" sz="quarter" idx="150" hasCustomPrompt="1"/>
          </p:nvPr>
        </p:nvSpPr>
        <p:spPr>
          <a:xfrm>
            <a:off x="3657600" y="3581127"/>
            <a:ext cx="17279973" cy="586791"/>
          </a:xfrm>
          <a:prstGeom prst="rect">
            <a:avLst/>
          </a:prstGeom>
        </p:spPr>
        <p:txBody>
          <a:bodyPr lIns="54681" tIns="27341" rIns="54681" bIns="27341">
            <a:normAutofit/>
          </a:bodyPr>
          <a:lstStyle>
            <a:lvl1pPr marL="0" indent="0" algn="ctr">
              <a:buFontTx/>
              <a:buNone/>
              <a:defRPr sz="24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affiliations</a:t>
            </a:r>
          </a:p>
        </p:txBody>
      </p:sp>
      <p:sp>
        <p:nvSpPr>
          <p:cNvPr id="79" name="Text Placeholder 76"/>
          <p:cNvSpPr>
            <a:spLocks noGrp="1"/>
          </p:cNvSpPr>
          <p:nvPr>
            <p:ph type="body" sz="quarter" idx="151" hasCustomPrompt="1"/>
          </p:nvPr>
        </p:nvSpPr>
        <p:spPr>
          <a:xfrm>
            <a:off x="3657600" y="2634155"/>
            <a:ext cx="17279973" cy="769233"/>
          </a:xfrm>
          <a:prstGeom prst="rect">
            <a:avLst/>
          </a:prstGeom>
        </p:spPr>
        <p:txBody>
          <a:bodyPr lIns="54681" tIns="27341" rIns="54681" bIns="27341" anchor="t" anchorCtr="1">
            <a:normAutofit/>
          </a:bodyPr>
          <a:lstStyle>
            <a:lvl1pPr marL="0" indent="0" algn="ctr">
              <a:buFontTx/>
              <a:buNone/>
              <a:defRPr sz="3600">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authors</a:t>
            </a:r>
          </a:p>
        </p:txBody>
      </p:sp>
      <p:sp>
        <p:nvSpPr>
          <p:cNvPr id="80" name="Text Placeholder 76"/>
          <p:cNvSpPr>
            <a:spLocks noGrp="1"/>
          </p:cNvSpPr>
          <p:nvPr>
            <p:ph type="body" sz="quarter" idx="153" hasCustomPrompt="1"/>
          </p:nvPr>
        </p:nvSpPr>
        <p:spPr>
          <a:xfrm>
            <a:off x="3657600" y="620287"/>
            <a:ext cx="17279973" cy="1836129"/>
          </a:xfrm>
          <a:prstGeom prst="rect">
            <a:avLst/>
          </a:prstGeom>
        </p:spPr>
        <p:txBody>
          <a:bodyPr lIns="54681" tIns="27341" rIns="54681" bIns="27341" anchor="t" anchorCtr="1">
            <a:normAutofit/>
          </a:bodyPr>
          <a:lstStyle>
            <a:lvl1pPr marL="0" indent="0" algn="ctr">
              <a:buFontTx/>
              <a:buNone/>
              <a:defRPr sz="5400" b="1">
                <a:solidFill>
                  <a:srgbClr val="D8AF87"/>
                </a:solidFill>
                <a:latin typeface="Century Gothic" panose="020B0502020202020204" pitchFamily="34" charset="0"/>
              </a:defRPr>
            </a:lvl1pPr>
            <a:lvl2pPr>
              <a:buFontTx/>
              <a:buNone/>
              <a:defRPr sz="4300"/>
            </a:lvl2pPr>
            <a:lvl3pPr>
              <a:buFontTx/>
              <a:buNone/>
              <a:defRPr sz="4300"/>
            </a:lvl3pPr>
            <a:lvl4pPr>
              <a:buFontTx/>
              <a:buNone/>
              <a:defRPr sz="4300"/>
            </a:lvl4pPr>
            <a:lvl5pPr>
              <a:buFontTx/>
              <a:buNone/>
              <a:defRPr sz="4300"/>
            </a:lvl5pPr>
          </a:lstStyle>
          <a:p>
            <a:pPr lvl="0"/>
            <a:r>
              <a:rPr lang="en-US" dirty="0"/>
              <a:t>Click here to add title</a:t>
            </a:r>
            <a:r>
              <a:rPr lang="en-US" altLang="zh-CN" dirty="0"/>
              <a:t>.</a:t>
            </a:r>
            <a:r>
              <a:rPr lang="zh-CN" altLang="en-US" dirty="0"/>
              <a:t> </a:t>
            </a:r>
            <a:r>
              <a:rPr lang="en-US" altLang="zh-CN" dirty="0"/>
              <a:t>The</a:t>
            </a:r>
            <a:r>
              <a:rPr lang="zh-CN" altLang="en-US" dirty="0"/>
              <a:t> </a:t>
            </a:r>
            <a:r>
              <a:rPr lang="en-US" altLang="zh-CN" dirty="0"/>
              <a:t>title</a:t>
            </a:r>
            <a:r>
              <a:rPr lang="zh-CN" altLang="en-US" dirty="0"/>
              <a:t> </a:t>
            </a:r>
            <a:r>
              <a:rPr lang="en-US" altLang="zh-CN" dirty="0"/>
              <a:t>and</a:t>
            </a:r>
            <a:r>
              <a:rPr lang="zh-CN" altLang="en-US" dirty="0"/>
              <a:t> </a:t>
            </a:r>
            <a:r>
              <a:rPr lang="en-US" altLang="zh-CN" dirty="0"/>
              <a:t>subtitle</a:t>
            </a:r>
            <a:r>
              <a:rPr lang="zh-CN" altLang="en-US" dirty="0"/>
              <a:t> </a:t>
            </a:r>
            <a:r>
              <a:rPr lang="en-US" altLang="zh-CN" dirty="0"/>
              <a:t>can</a:t>
            </a:r>
            <a:r>
              <a:rPr lang="zh-CN" altLang="en-US" dirty="0"/>
              <a:t> </a:t>
            </a:r>
            <a:r>
              <a:rPr lang="en-US" altLang="zh-CN" dirty="0"/>
              <a:t>be</a:t>
            </a:r>
            <a:r>
              <a:rPr lang="zh-CN" altLang="en-US" dirty="0"/>
              <a:t> </a:t>
            </a:r>
            <a:r>
              <a:rPr lang="en-US" altLang="zh-CN" dirty="0"/>
              <a:t>two-line</a:t>
            </a:r>
            <a:r>
              <a:rPr lang="zh-CN" altLang="en-US" dirty="0"/>
              <a:t> </a:t>
            </a:r>
            <a:r>
              <a:rPr lang="en-US" altLang="zh-CN" dirty="0"/>
              <a:t>long</a:t>
            </a:r>
            <a:endParaRPr lang="en-US" dirty="0"/>
          </a:p>
        </p:txBody>
      </p:sp>
      <p:sp>
        <p:nvSpPr>
          <p:cNvPr id="3" name="Text Placeholder 3">
            <a:extLst>
              <a:ext uri="{FF2B5EF4-FFF2-40B4-BE49-F238E27FC236}">
                <a16:creationId xmlns:a16="http://schemas.microsoft.com/office/drawing/2014/main" id="{E7E56DB5-FE27-422B-2F4B-0DA8C5974294}"/>
              </a:ext>
            </a:extLst>
          </p:cNvPr>
          <p:cNvSpPr>
            <a:spLocks noGrp="1"/>
          </p:cNvSpPr>
          <p:nvPr>
            <p:ph type="body" sz="quarter" idx="154" hasCustomPrompt="1"/>
          </p:nvPr>
        </p:nvSpPr>
        <p:spPr>
          <a:xfrm flipH="1">
            <a:off x="422952" y="4842927"/>
            <a:ext cx="20559863" cy="2103658"/>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5" name="Text Placeholder 5">
            <a:extLst>
              <a:ext uri="{FF2B5EF4-FFF2-40B4-BE49-F238E27FC236}">
                <a16:creationId xmlns:a16="http://schemas.microsoft.com/office/drawing/2014/main" id="{9BB5E383-A699-20EE-FF10-ECECEFD5588B}"/>
              </a:ext>
            </a:extLst>
          </p:cNvPr>
          <p:cNvSpPr>
            <a:spLocks noGrp="1"/>
          </p:cNvSpPr>
          <p:nvPr>
            <p:ph type="body" sz="quarter" idx="155" hasCustomPrompt="1"/>
          </p:nvPr>
        </p:nvSpPr>
        <p:spPr>
          <a:xfrm>
            <a:off x="422953" y="484292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Key</a:t>
            </a:r>
            <a:r>
              <a:rPr lang="zh-CN" altLang="en-US" dirty="0"/>
              <a:t> </a:t>
            </a:r>
            <a:r>
              <a:rPr lang="en-US" altLang="zh-CN" dirty="0"/>
              <a:t>Findings</a:t>
            </a:r>
            <a:endParaRPr lang="en-US" dirty="0"/>
          </a:p>
        </p:txBody>
      </p:sp>
      <p:sp>
        <p:nvSpPr>
          <p:cNvPr id="7" name="Text Placeholder 3">
            <a:extLst>
              <a:ext uri="{FF2B5EF4-FFF2-40B4-BE49-F238E27FC236}">
                <a16:creationId xmlns:a16="http://schemas.microsoft.com/office/drawing/2014/main" id="{ABF6CFAF-B60E-0056-C621-FF4860514CA7}"/>
              </a:ext>
            </a:extLst>
          </p:cNvPr>
          <p:cNvSpPr>
            <a:spLocks noGrp="1"/>
          </p:cNvSpPr>
          <p:nvPr>
            <p:ph type="body" sz="quarter" idx="156" hasCustomPrompt="1"/>
          </p:nvPr>
        </p:nvSpPr>
        <p:spPr>
          <a:xfrm flipH="1">
            <a:off x="10863266" y="7280892"/>
            <a:ext cx="10101856" cy="3354536"/>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8" name="Text Placeholder 5">
            <a:extLst>
              <a:ext uri="{FF2B5EF4-FFF2-40B4-BE49-F238E27FC236}">
                <a16:creationId xmlns:a16="http://schemas.microsoft.com/office/drawing/2014/main" id="{24BE1C26-14B9-1A09-A243-A817E7F46273}"/>
              </a:ext>
            </a:extLst>
          </p:cNvPr>
          <p:cNvSpPr>
            <a:spLocks noGrp="1"/>
          </p:cNvSpPr>
          <p:nvPr>
            <p:ph type="body" sz="quarter" idx="157" hasCustomPrompt="1"/>
          </p:nvPr>
        </p:nvSpPr>
        <p:spPr>
          <a:xfrm>
            <a:off x="10863266" y="7280891"/>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Methods</a:t>
            </a:r>
            <a:endParaRPr lang="en-US" dirty="0"/>
          </a:p>
        </p:txBody>
      </p:sp>
      <p:sp>
        <p:nvSpPr>
          <p:cNvPr id="9" name="Text Placeholder 3">
            <a:extLst>
              <a:ext uri="{FF2B5EF4-FFF2-40B4-BE49-F238E27FC236}">
                <a16:creationId xmlns:a16="http://schemas.microsoft.com/office/drawing/2014/main" id="{59528882-7EA4-CAD0-C9F2-BB6FD4E962A6}"/>
              </a:ext>
            </a:extLst>
          </p:cNvPr>
          <p:cNvSpPr>
            <a:spLocks noGrp="1"/>
          </p:cNvSpPr>
          <p:nvPr>
            <p:ph type="body" sz="quarter" idx="158" hasCustomPrompt="1"/>
          </p:nvPr>
        </p:nvSpPr>
        <p:spPr>
          <a:xfrm flipH="1">
            <a:off x="422952" y="10969734"/>
            <a:ext cx="20559861" cy="7084764"/>
          </a:xfrm>
          <a:prstGeom prst="round1Rect">
            <a:avLst>
              <a:gd name="adj" fmla="val 1963"/>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0" name="Text Placeholder 5">
            <a:extLst>
              <a:ext uri="{FF2B5EF4-FFF2-40B4-BE49-F238E27FC236}">
                <a16:creationId xmlns:a16="http://schemas.microsoft.com/office/drawing/2014/main" id="{5B7B66AE-1F0B-3D8F-9536-9B461E23F48C}"/>
              </a:ext>
            </a:extLst>
          </p:cNvPr>
          <p:cNvSpPr>
            <a:spLocks noGrp="1"/>
          </p:cNvSpPr>
          <p:nvPr>
            <p:ph type="body" sz="quarter" idx="159" hasCustomPrompt="1"/>
          </p:nvPr>
        </p:nvSpPr>
        <p:spPr>
          <a:xfrm>
            <a:off x="422953" y="10969734"/>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Results</a:t>
            </a:r>
            <a:endParaRPr lang="en-US" dirty="0"/>
          </a:p>
        </p:txBody>
      </p:sp>
      <p:sp>
        <p:nvSpPr>
          <p:cNvPr id="11" name="Text Placeholder 3">
            <a:extLst>
              <a:ext uri="{FF2B5EF4-FFF2-40B4-BE49-F238E27FC236}">
                <a16:creationId xmlns:a16="http://schemas.microsoft.com/office/drawing/2014/main" id="{CA35FC5F-1FFE-9BD0-8902-55A607B49283}"/>
              </a:ext>
            </a:extLst>
          </p:cNvPr>
          <p:cNvSpPr>
            <a:spLocks noGrp="1"/>
          </p:cNvSpPr>
          <p:nvPr>
            <p:ph type="body" sz="quarter" idx="160" hasCustomPrompt="1"/>
          </p:nvPr>
        </p:nvSpPr>
        <p:spPr>
          <a:xfrm flipH="1">
            <a:off x="422953"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2" name="Text Placeholder 5">
            <a:extLst>
              <a:ext uri="{FF2B5EF4-FFF2-40B4-BE49-F238E27FC236}">
                <a16:creationId xmlns:a16="http://schemas.microsoft.com/office/drawing/2014/main" id="{7DF4115D-B151-8F63-6D54-C147164B8DB1}"/>
              </a:ext>
            </a:extLst>
          </p:cNvPr>
          <p:cNvSpPr>
            <a:spLocks noGrp="1"/>
          </p:cNvSpPr>
          <p:nvPr>
            <p:ph type="body" sz="quarter" idx="161" hasCustomPrompt="1"/>
          </p:nvPr>
        </p:nvSpPr>
        <p:spPr>
          <a:xfrm>
            <a:off x="422953"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Discussion</a:t>
            </a:r>
            <a:endParaRPr lang="en-US" dirty="0"/>
          </a:p>
        </p:txBody>
      </p:sp>
      <p:sp>
        <p:nvSpPr>
          <p:cNvPr id="13" name="Text Placeholder 3">
            <a:extLst>
              <a:ext uri="{FF2B5EF4-FFF2-40B4-BE49-F238E27FC236}">
                <a16:creationId xmlns:a16="http://schemas.microsoft.com/office/drawing/2014/main" id="{96C730BA-937E-371E-CE48-3C97ED9557EF}"/>
              </a:ext>
            </a:extLst>
          </p:cNvPr>
          <p:cNvSpPr>
            <a:spLocks noGrp="1"/>
          </p:cNvSpPr>
          <p:nvPr>
            <p:ph type="body" sz="quarter" idx="162" hasCustomPrompt="1"/>
          </p:nvPr>
        </p:nvSpPr>
        <p:spPr>
          <a:xfrm flipH="1">
            <a:off x="10863266" y="18388805"/>
            <a:ext cx="10101856" cy="7213564"/>
          </a:xfrm>
          <a:prstGeom prst="round1Rect">
            <a:avLst>
              <a:gd name="adj" fmla="val 2364"/>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4" name="Text Placeholder 5">
            <a:extLst>
              <a:ext uri="{FF2B5EF4-FFF2-40B4-BE49-F238E27FC236}">
                <a16:creationId xmlns:a16="http://schemas.microsoft.com/office/drawing/2014/main" id="{BFF4E17E-C837-E9E0-7765-D8AEFFB42395}"/>
              </a:ext>
            </a:extLst>
          </p:cNvPr>
          <p:cNvSpPr>
            <a:spLocks noGrp="1"/>
          </p:cNvSpPr>
          <p:nvPr>
            <p:ph type="body" sz="quarter" idx="163" hasCustomPrompt="1"/>
          </p:nvPr>
        </p:nvSpPr>
        <p:spPr>
          <a:xfrm>
            <a:off x="10863266" y="18388805"/>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Conclusions</a:t>
            </a:r>
            <a:endParaRPr lang="en-US" dirty="0"/>
          </a:p>
        </p:txBody>
      </p:sp>
      <p:sp>
        <p:nvSpPr>
          <p:cNvPr id="15" name="Text Placeholder 5">
            <a:extLst>
              <a:ext uri="{FF2B5EF4-FFF2-40B4-BE49-F238E27FC236}">
                <a16:creationId xmlns:a16="http://schemas.microsoft.com/office/drawing/2014/main" id="{C9468EDF-CC63-3725-B14D-1146BEECDCCC}"/>
              </a:ext>
            </a:extLst>
          </p:cNvPr>
          <p:cNvSpPr>
            <a:spLocks noGrp="1"/>
          </p:cNvSpPr>
          <p:nvPr>
            <p:ph type="body" sz="quarter" idx="164" hasCustomPrompt="1"/>
          </p:nvPr>
        </p:nvSpPr>
        <p:spPr>
          <a:xfrm>
            <a:off x="3062176" y="29062234"/>
            <a:ext cx="17902946" cy="618178"/>
          </a:xfrm>
          <a:prstGeom prst="rect">
            <a:avLst/>
          </a:prstGeom>
          <a:noFill/>
        </p:spPr>
        <p:txBody>
          <a:bodyPr wrap="square" lIns="63307" tIns="63307" rIns="63307" bIns="63307" anchor="t" anchorCtr="0">
            <a:noAutofit/>
          </a:bodyPr>
          <a:lstStyle>
            <a:lvl1pPr marL="0" indent="0" algn="l">
              <a:buNone/>
              <a:defRPr sz="2800" b="0" u="none" baseline="0">
                <a:solidFill>
                  <a:schemeClr val="accent4">
                    <a:lumMod val="75000"/>
                  </a:schemeClr>
                </a:solidFill>
                <a:latin typeface="Century Gothic" panose="020B0502020202020204" pitchFamily="34" charset="0"/>
              </a:defRPr>
            </a:lvl1pPr>
          </a:lstStyle>
          <a:p>
            <a:pPr lvl="0"/>
            <a:r>
              <a:rPr lang="en-US" altLang="zh-CN" b="0" dirty="0"/>
              <a:t>(click</a:t>
            </a:r>
            <a:r>
              <a:rPr lang="zh-CN" altLang="en-US" b="0" dirty="0"/>
              <a:t> </a:t>
            </a:r>
            <a:r>
              <a:rPr lang="en-US" altLang="zh-CN" b="0" dirty="0"/>
              <a:t>to</a:t>
            </a:r>
            <a:r>
              <a:rPr lang="zh-CN" altLang="en-US" b="0" dirty="0"/>
              <a:t> </a:t>
            </a:r>
            <a:r>
              <a:rPr lang="en-US" altLang="zh-CN" b="0" dirty="0"/>
              <a:t>edit)</a:t>
            </a:r>
            <a:r>
              <a:rPr lang="zh-CN" altLang="en-US" b="0" dirty="0"/>
              <a:t> </a:t>
            </a:r>
            <a:r>
              <a:rPr lang="en-US" altLang="zh-CN" b="0" dirty="0"/>
              <a:t>Contact</a:t>
            </a:r>
            <a:r>
              <a:rPr lang="zh-CN" altLang="en-US" b="0" dirty="0"/>
              <a:t> </a:t>
            </a:r>
            <a:r>
              <a:rPr lang="en-US" altLang="zh-CN" b="0" dirty="0"/>
              <a:t>Email</a:t>
            </a:r>
            <a:endParaRPr lang="en-US" dirty="0"/>
          </a:p>
        </p:txBody>
      </p:sp>
      <p:sp>
        <p:nvSpPr>
          <p:cNvPr id="17" name="Text Placeholder 3">
            <a:extLst>
              <a:ext uri="{FF2B5EF4-FFF2-40B4-BE49-F238E27FC236}">
                <a16:creationId xmlns:a16="http://schemas.microsoft.com/office/drawing/2014/main" id="{33CFB348-4893-A128-4D28-5B76AA646FA2}"/>
              </a:ext>
            </a:extLst>
          </p:cNvPr>
          <p:cNvSpPr>
            <a:spLocks noGrp="1"/>
          </p:cNvSpPr>
          <p:nvPr>
            <p:ph type="body" sz="quarter" idx="165" hasCustomPrompt="1"/>
          </p:nvPr>
        </p:nvSpPr>
        <p:spPr>
          <a:xfrm flipH="1">
            <a:off x="422953"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18" name="Text Placeholder 5">
            <a:extLst>
              <a:ext uri="{FF2B5EF4-FFF2-40B4-BE49-F238E27FC236}">
                <a16:creationId xmlns:a16="http://schemas.microsoft.com/office/drawing/2014/main" id="{923E5AD9-6DBD-CCC0-6E76-C6D990BFBD26}"/>
              </a:ext>
            </a:extLst>
          </p:cNvPr>
          <p:cNvSpPr>
            <a:spLocks noGrp="1"/>
          </p:cNvSpPr>
          <p:nvPr>
            <p:ph type="body" sz="quarter" idx="166" hasCustomPrompt="1"/>
          </p:nvPr>
        </p:nvSpPr>
        <p:spPr>
          <a:xfrm>
            <a:off x="422953"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References</a:t>
            </a:r>
            <a:endParaRPr lang="en-US" dirty="0"/>
          </a:p>
        </p:txBody>
      </p:sp>
      <p:sp>
        <p:nvSpPr>
          <p:cNvPr id="19" name="Text Placeholder 3">
            <a:extLst>
              <a:ext uri="{FF2B5EF4-FFF2-40B4-BE49-F238E27FC236}">
                <a16:creationId xmlns:a16="http://schemas.microsoft.com/office/drawing/2014/main" id="{B85269D9-0331-FD2E-27AA-96A073DF081F}"/>
              </a:ext>
            </a:extLst>
          </p:cNvPr>
          <p:cNvSpPr>
            <a:spLocks noGrp="1"/>
          </p:cNvSpPr>
          <p:nvPr>
            <p:ph type="body" sz="quarter" idx="167" hasCustomPrompt="1"/>
          </p:nvPr>
        </p:nvSpPr>
        <p:spPr>
          <a:xfrm flipH="1">
            <a:off x="10863266" y="25936676"/>
            <a:ext cx="10101856" cy="2791251"/>
          </a:xfrm>
          <a:prstGeom prst="round1Rect">
            <a:avLst>
              <a:gd name="adj" fmla="val 4477"/>
            </a:avLst>
          </a:prstGeom>
          <a:solidFill>
            <a:schemeClr val="bg1"/>
          </a:solidFill>
          <a:ln>
            <a:solidFill>
              <a:srgbClr val="D8AF87"/>
            </a:solidFill>
            <a:prstDash val="lgDash"/>
          </a:ln>
        </p:spPr>
        <p:txBody>
          <a:bodyPr wrap="square" lIns="158267" tIns="792000" rIns="158267" bIns="158267" anchor="t" anchorCtr="0">
            <a:noAutofit/>
          </a:bodyPr>
          <a:lstStyle>
            <a:lvl1pPr marL="0" indent="0">
              <a:buNone/>
              <a:defRPr sz="2000">
                <a:solidFill>
                  <a:schemeClr val="accent5">
                    <a:lumMod val="50000"/>
                  </a:schemeClr>
                </a:solidFill>
                <a:latin typeface="Times New Roman" panose="02020603050405020304" pitchFamily="18" charset="0"/>
                <a:cs typeface="Times New Roman" panose="02020603050405020304" pitchFamily="18" charset="0"/>
              </a:defRPr>
            </a:lvl1pPr>
            <a:lvl2pPr marL="1028732" indent="-395666">
              <a:defRPr sz="1700">
                <a:latin typeface="Trebuchet MS" pitchFamily="34" charset="0"/>
              </a:defRPr>
            </a:lvl2pPr>
            <a:lvl3pPr marL="1424397" indent="-395666">
              <a:defRPr sz="1700">
                <a:latin typeface="Trebuchet MS" pitchFamily="34" charset="0"/>
              </a:defRPr>
            </a:lvl3pPr>
            <a:lvl4pPr marL="1859630" indent="-435233">
              <a:defRPr sz="1700">
                <a:latin typeface="Trebuchet MS" pitchFamily="34" charset="0"/>
              </a:defRPr>
            </a:lvl4pPr>
            <a:lvl5pPr marL="2176163" indent="-316533">
              <a:defRPr sz="1700">
                <a:latin typeface="Trebuchet MS" pitchFamily="34" charset="0"/>
              </a:defRPr>
            </a:lvl5pPr>
          </a:lstStyle>
          <a:p>
            <a:pPr lvl="0"/>
            <a:r>
              <a:rPr lang="en-US" dirty="0"/>
              <a:t>Type in or paste your text here</a:t>
            </a:r>
          </a:p>
        </p:txBody>
      </p:sp>
      <p:sp>
        <p:nvSpPr>
          <p:cNvPr id="21" name="Text Placeholder 5">
            <a:extLst>
              <a:ext uri="{FF2B5EF4-FFF2-40B4-BE49-F238E27FC236}">
                <a16:creationId xmlns:a16="http://schemas.microsoft.com/office/drawing/2014/main" id="{00CB3A4F-231E-C667-12F3-FE5CD35BA3CF}"/>
              </a:ext>
            </a:extLst>
          </p:cNvPr>
          <p:cNvSpPr>
            <a:spLocks noGrp="1"/>
          </p:cNvSpPr>
          <p:nvPr>
            <p:ph type="body" sz="quarter" idx="168" hasCustomPrompt="1"/>
          </p:nvPr>
        </p:nvSpPr>
        <p:spPr>
          <a:xfrm>
            <a:off x="10863266" y="25936676"/>
            <a:ext cx="4058742" cy="618178"/>
          </a:xfrm>
          <a:prstGeom prst="round2DiagRect">
            <a:avLst>
              <a:gd name="adj1" fmla="val 23547"/>
              <a:gd name="adj2" fmla="val 0"/>
            </a:avLst>
          </a:prstGeom>
          <a:solidFill>
            <a:srgbClr val="D8AF87">
              <a:alpha val="40000"/>
            </a:srgbClr>
          </a:solidFill>
        </p:spPr>
        <p:txBody>
          <a:bodyPr wrap="square" lIns="63307" tIns="63307" rIns="63307" bIns="63307" anchor="t" anchorCtr="0">
            <a:noAutofit/>
          </a:bodyPr>
          <a:lstStyle>
            <a:lvl1pPr marL="0" indent="0" algn="ctr">
              <a:buNone/>
              <a:defRPr sz="2800" b="1" u="none" baseline="0">
                <a:solidFill>
                  <a:schemeClr val="accent4">
                    <a:lumMod val="75000"/>
                  </a:schemeClr>
                </a:solidFill>
                <a:latin typeface="Century Gothic" panose="020B0502020202020204" pitchFamily="34" charset="0"/>
              </a:defRPr>
            </a:lvl1pPr>
          </a:lstStyle>
          <a:p>
            <a:pPr lvl="0"/>
            <a:r>
              <a:rPr lang="en-US" altLang="zh-CN" dirty="0"/>
              <a:t>Acknowledgement</a:t>
            </a:r>
            <a:endParaRPr lang="en-US" dirty="0"/>
          </a:p>
        </p:txBody>
      </p:sp>
    </p:spTree>
  </p:cSld>
  <p:clrMapOvr>
    <a:masterClrMapping/>
  </p:clrMapOvr>
  <p:extLst>
    <p:ext uri="{DCECCB84-F9BA-43D5-87BE-67443E8EF086}">
      <p15:sldGuideLst xmlns:p15="http://schemas.microsoft.com/office/powerpoint/2012/main">
        <p15:guide id="1" orient="horz" pos="9535" userDrawn="1">
          <p15:clr>
            <a:srgbClr val="FBAE40"/>
          </p15:clr>
        </p15:guide>
        <p15:guide id="2" pos="6736"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 Id="rId9"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D8AF87">
            <a:alpha val="10000"/>
          </a:srgbClr>
        </a:solidFill>
        <a:effectLst/>
      </p:bgPr>
    </p:bg>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C74784A8-6F25-7449-9CCF-614BC1946BC7}"/>
              </a:ext>
            </a:extLst>
          </p:cNvPr>
          <p:cNvGraphicFramePr>
            <a:graphicFrameLocks noGrp="1"/>
          </p:cNvGraphicFramePr>
          <p:nvPr userDrawn="1">
            <p:extLst>
              <p:ext uri="{D42A27DB-BD31-4B8C-83A1-F6EECF244321}">
                <p14:modId xmlns:p14="http://schemas.microsoft.com/office/powerpoint/2010/main" val="3380837208"/>
              </p:ext>
            </p:extLst>
          </p:nvPr>
        </p:nvGraphicFramePr>
        <p:xfrm>
          <a:off x="-9640867" y="-32275"/>
          <a:ext cx="8117859" cy="25128047"/>
        </p:xfrm>
        <a:graphic>
          <a:graphicData uri="http://schemas.openxmlformats.org/drawingml/2006/table">
            <a:tbl>
              <a:tblPr firstRow="1" bandRow="1">
                <a:tableStyleId>{5C22544A-7EE6-4342-B048-85BDC9FD1C3A}</a:tableStyleId>
              </a:tblPr>
              <a:tblGrid>
                <a:gridCol w="3480873">
                  <a:extLst>
                    <a:ext uri="{9D8B030D-6E8A-4147-A177-3AD203B41FA5}">
                      <a16:colId xmlns:a16="http://schemas.microsoft.com/office/drawing/2014/main" val="20000"/>
                    </a:ext>
                  </a:extLst>
                </a:gridCol>
                <a:gridCol w="4636986">
                  <a:extLst>
                    <a:ext uri="{9D8B030D-6E8A-4147-A177-3AD203B41FA5}">
                      <a16:colId xmlns:a16="http://schemas.microsoft.com/office/drawing/2014/main" val="20001"/>
                    </a:ext>
                  </a:extLst>
                </a:gridCol>
              </a:tblGrid>
              <a:tr h="1170739">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r>
                        <a:rPr lang="en-US" altLang="zh-CN" sz="2400" b="1" spc="0" dirty="0">
                          <a:solidFill>
                            <a:srgbClr val="FF0000"/>
                          </a:solidFill>
                          <a:latin typeface="Trebuchet MS" pitchFamily="34" charset="0"/>
                        </a:rPr>
                        <a:t>/</a:t>
                      </a:r>
                      <a:r>
                        <a:rPr lang="en-US" sz="2400" b="1" spc="0" dirty="0">
                          <a:solidFill>
                            <a:srgbClr val="FF0000"/>
                          </a:solidFill>
                          <a:latin typeface="Trebuchet MS" pitchFamily="34" charset="0"/>
                        </a:rPr>
                        <a:t>DISPLAY)</a:t>
                      </a:r>
                      <a:endParaRPr lang="en-US" sz="3200" b="1" spc="600" dirty="0">
                        <a:solidFill>
                          <a:schemeClr val="bg1"/>
                        </a:solidFill>
                        <a:latin typeface="Trebuchet MS" pitchFamily="34" charset="0"/>
                      </a:endParaRPr>
                    </a:p>
                  </a:txBody>
                  <a:tcPr marL="182880" marT="137160">
                    <a:solidFill>
                      <a:schemeClr val="tx1"/>
                    </a:solidFill>
                  </a:tcPr>
                </a:tc>
                <a:tc hMerge="1">
                  <a:txBody>
                    <a:bodyPr/>
                    <a:lstStyle/>
                    <a:p>
                      <a:endParaRPr lang="en-US" dirty="0"/>
                    </a:p>
                  </a:txBody>
                  <a:tcPr/>
                </a:tc>
                <a:extLst>
                  <a:ext uri="{0D108BD9-81ED-4DB2-BD59-A6C34878D82A}">
                    <a16:rowId xmlns:a16="http://schemas.microsoft.com/office/drawing/2014/main" val="10000"/>
                  </a:ext>
                </a:extLst>
              </a:tr>
              <a:tr h="1428273">
                <a:tc gridSpan="2">
                  <a:txBody>
                    <a:bodyPr/>
                    <a:lstStyle/>
                    <a:p>
                      <a:pPr defTabSz="3765639"/>
                      <a:r>
                        <a:rPr lang="en-US" sz="1800" i="0" dirty="0">
                          <a:solidFill>
                            <a:srgbClr val="D9D9D9"/>
                          </a:solidFill>
                          <a:latin typeface="Arial"/>
                          <a:cs typeface="Arial"/>
                        </a:rPr>
                        <a:t>This PowerPoint template produces a </a:t>
                      </a:r>
                      <a:r>
                        <a:rPr lang="en-US" sz="1800" i="0" dirty="0">
                          <a:solidFill>
                            <a:srgbClr val="FFC000"/>
                          </a:solidFill>
                          <a:latin typeface="Arial"/>
                          <a:cs typeface="Arial"/>
                        </a:rPr>
                        <a:t>A1 </a:t>
                      </a:r>
                      <a:r>
                        <a:rPr lang="en-US" sz="1800" i="0" dirty="0">
                          <a:solidFill>
                            <a:srgbClr val="D9D9D9"/>
                          </a:solidFill>
                          <a:latin typeface="Arial"/>
                          <a:cs typeface="Arial"/>
                        </a:rPr>
                        <a:t>presentation poster. You can use it to create your research poster by placing your title, text, tables, charts and photos. </a:t>
                      </a:r>
                    </a:p>
                    <a:p>
                      <a:pPr defTabSz="3765639"/>
                      <a:endParaRPr lang="en-US" sz="1800" i="0" dirty="0">
                        <a:solidFill>
                          <a:srgbClr val="D9D9D9"/>
                        </a:solidFill>
                        <a:latin typeface="Arial"/>
                        <a:cs typeface="Arial"/>
                      </a:endParaRPr>
                    </a:p>
                  </a:txBody>
                  <a:tcPr marL="182880" marT="137160">
                    <a:solidFill>
                      <a:srgbClr val="010101"/>
                    </a:solidFill>
                  </a:tcPr>
                </a:tc>
                <a:tc hMerge="1">
                  <a:txBody>
                    <a:bodyPr/>
                    <a:lstStyle/>
                    <a:p>
                      <a:pPr marL="0" indent="0" algn="l" defTabSz="114300"/>
                      <a:endParaRPr lang="en-US" sz="2400" b="0" baseline="0" dirty="0">
                        <a:solidFill>
                          <a:srgbClr val="FFC000"/>
                        </a:solidFill>
                        <a:latin typeface="Arial" panose="020B0604020202020204" pitchFamily="34" charset="0"/>
                        <a:cs typeface="Arial" panose="020B0604020202020204" pitchFamily="34" charset="0"/>
                      </a:endParaRPr>
                    </a:p>
                  </a:txBody>
                  <a:tcPr>
                    <a:solidFill>
                      <a:schemeClr val="tx1">
                        <a:lumMod val="95000"/>
                        <a:lumOff val="5000"/>
                      </a:schemeClr>
                    </a:solidFill>
                  </a:tcPr>
                </a:tc>
                <a:extLst>
                  <a:ext uri="{0D108BD9-81ED-4DB2-BD59-A6C34878D82A}">
                    <a16:rowId xmlns:a16="http://schemas.microsoft.com/office/drawing/2014/main" val="677555919"/>
                  </a:ext>
                </a:extLst>
              </a:tr>
              <a:tr h="2310063">
                <a:tc>
                  <a:txBody>
                    <a:bodyPr/>
                    <a:lstStyle/>
                    <a:p>
                      <a:pPr algn="ctr"/>
                      <a:endParaRPr lang="en-US" sz="1800" dirty="0">
                        <a:solidFill>
                          <a:srgbClr val="1F3A4E"/>
                        </a:solidFill>
                      </a:endParaRPr>
                    </a:p>
                    <a:p>
                      <a:pPr algn="ctr"/>
                      <a:r>
                        <a:rPr lang="en-US" sz="1800" dirty="0">
                          <a:solidFill>
                            <a:schemeClr val="bg1"/>
                          </a:solidFill>
                          <a:latin typeface="Arial" panose="020B0604020202020204" pitchFamily="34" charset="0"/>
                          <a:cs typeface="Arial" panose="020B0604020202020204" pitchFamily="34" charset="0"/>
                        </a:rPr>
                        <a:t>This is a poster template for a </a:t>
                      </a:r>
                      <a:br>
                        <a:rPr lang="en-US" sz="1800" dirty="0">
                          <a:solidFill>
                            <a:schemeClr val="bg1"/>
                          </a:solidFill>
                          <a:latin typeface="Arial" panose="020B0604020202020204" pitchFamily="34" charset="0"/>
                          <a:cs typeface="Arial" panose="020B0604020202020204" pitchFamily="34" charset="0"/>
                        </a:rPr>
                      </a:br>
                      <a:r>
                        <a:rPr lang="en-US" sz="3200" b="1" dirty="0">
                          <a:solidFill>
                            <a:srgbClr val="FFC000"/>
                          </a:solidFill>
                          <a:latin typeface="Arial" panose="020B0604020202020204" pitchFamily="34" charset="0"/>
                          <a:cs typeface="Arial" panose="020B0604020202020204" pitchFamily="34" charset="0"/>
                        </a:rPr>
                        <a:t>A1</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594mm x 841mm</a:t>
                      </a:r>
                    </a:p>
                    <a:p>
                      <a:pPr marL="0" marR="0" indent="0" algn="ctr" defTabSz="3802180" rtl="0" eaLnBrk="1" fontAlgn="auto" latinLnBrk="0" hangingPunct="1">
                        <a:lnSpc>
                          <a:spcPct val="100000"/>
                        </a:lnSpc>
                        <a:spcBef>
                          <a:spcPts val="0"/>
                        </a:spcBef>
                        <a:spcAft>
                          <a:spcPts val="0"/>
                        </a:spcAft>
                        <a:buClrTx/>
                        <a:buSzTx/>
                        <a:buFontTx/>
                        <a:buNone/>
                        <a:tabLst/>
                        <a:defRPr/>
                      </a:pPr>
                      <a:r>
                        <a:rPr lang="en-US" sz="1800" dirty="0">
                          <a:solidFill>
                            <a:srgbClr val="FFC000"/>
                          </a:solidFill>
                          <a:latin typeface="Arial" panose="020B0604020202020204" pitchFamily="34" charset="0"/>
                          <a:cs typeface="Arial" panose="020B0604020202020204" pitchFamily="34" charset="0"/>
                        </a:rPr>
                        <a:t>23.39 inches x 33.11 inches</a:t>
                      </a:r>
                      <a:br>
                        <a:rPr lang="en-US" sz="1800" dirty="0">
                          <a:solidFill>
                            <a:schemeClr val="bg1"/>
                          </a:solidFill>
                          <a:latin typeface="Arial" panose="020B0604020202020204" pitchFamily="34" charset="0"/>
                          <a:cs typeface="Arial" panose="020B0604020202020204" pitchFamily="34" charset="0"/>
                        </a:rPr>
                      </a:br>
                      <a:r>
                        <a:rPr lang="en-US" sz="1800" dirty="0">
                          <a:solidFill>
                            <a:schemeClr val="bg1"/>
                          </a:solidFill>
                          <a:latin typeface="Arial" panose="020B0604020202020204" pitchFamily="34" charset="0"/>
                          <a:cs typeface="Arial" panose="020B0604020202020204" pitchFamily="34" charset="0"/>
                        </a:rPr>
                        <a:t>research presentation poster</a:t>
                      </a:r>
                    </a:p>
                    <a:p>
                      <a:endParaRPr lang="en-US" sz="1800" dirty="0">
                        <a:solidFill>
                          <a:srgbClr val="1F3A4E"/>
                        </a:solidFill>
                      </a:endParaRPr>
                    </a:p>
                  </a:txBody>
                  <a:tcPr>
                    <a:solidFill>
                      <a:srgbClr val="010101"/>
                    </a:solidFill>
                  </a:tcPr>
                </a:tc>
                <a:tc>
                  <a:txBody>
                    <a:bodyPr/>
                    <a:lstStyle/>
                    <a:p>
                      <a:pPr marL="0" marR="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Important: Check the template size</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Before you start working on your poster and to avoid printing problems check that you have downloaded and that you are using the correct size template for your poster presentation.</a:t>
                      </a:r>
                      <a:br>
                        <a:rPr lang="en-US" sz="1800" b="0" baseline="0" dirty="0">
                          <a:solidFill>
                            <a:srgbClr val="D9D9D9"/>
                          </a:solidFill>
                          <a:latin typeface="Arial" panose="020B0604020202020204" pitchFamily="34" charset="0"/>
                          <a:cs typeface="Arial" panose="020B0604020202020204" pitchFamily="34" charset="0"/>
                        </a:rPr>
                      </a:br>
                      <a:endParaRPr lang="en-US" sz="1800" b="0" baseline="0" dirty="0">
                        <a:solidFill>
                          <a:srgbClr val="FFC000"/>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8"/>
                  </a:ext>
                </a:extLst>
              </a:tr>
              <a:tr h="3340698">
                <a:tc>
                  <a:txBody>
                    <a:bodyPr/>
                    <a:lstStyle/>
                    <a:p>
                      <a:endParaRPr lang="en-US" sz="1800" dirty="0">
                        <a:solidFill>
                          <a:srgbClr val="1F3A4E"/>
                        </a:solidFill>
                      </a:endParaRPr>
                    </a:p>
                  </a:txBody>
                  <a:tcPr>
                    <a:blipFill rotWithShape="1">
                      <a:blip r:embed="rId3"/>
                      <a:stretch>
                        <a:fillRect/>
                      </a:stretch>
                    </a:blipFill>
                  </a:tcPr>
                </a:tc>
                <a:tc>
                  <a:txBody>
                    <a:bodyPr/>
                    <a:lstStyle/>
                    <a:p>
                      <a:pPr algn="l"/>
                      <a:r>
                        <a:rPr lang="en-US" sz="2000" b="1" baseline="0" dirty="0">
                          <a:solidFill>
                            <a:srgbClr val="FFC000"/>
                          </a:solidFill>
                          <a:latin typeface="Arial" panose="020B0604020202020204" pitchFamily="34" charset="0"/>
                          <a:cs typeface="Arial" panose="020B0604020202020204" pitchFamily="34" charset="0"/>
                        </a:rPr>
                        <a:t>How to </a:t>
                      </a:r>
                      <a:r>
                        <a:rPr lang="en-US" sz="3600" b="1" baseline="0" dirty="0">
                          <a:solidFill>
                            <a:srgbClr val="FFC000"/>
                          </a:solidFill>
                          <a:latin typeface="Arial" panose="020B0604020202020204" pitchFamily="34" charset="0"/>
                          <a:cs typeface="Arial" panose="020B0604020202020204" pitchFamily="34" charset="0"/>
                        </a:rPr>
                        <a:t>Zoom in </a:t>
                      </a:r>
                      <a:r>
                        <a:rPr lang="en-US" sz="2000" b="1" baseline="0" dirty="0">
                          <a:solidFill>
                            <a:srgbClr val="FFC000"/>
                          </a:solidFill>
                          <a:latin typeface="Arial" panose="020B0604020202020204" pitchFamily="34" charset="0"/>
                          <a:cs typeface="Arial" panose="020B0604020202020204" pitchFamily="34" charset="0"/>
                        </a:rPr>
                        <a:t>and </a:t>
                      </a:r>
                      <a:r>
                        <a:rPr lang="en-US" sz="1600" b="1" baseline="0" dirty="0">
                          <a:solidFill>
                            <a:srgbClr val="FFC000"/>
                          </a:solidFill>
                          <a:latin typeface="Arial" panose="020B0604020202020204" pitchFamily="34" charset="0"/>
                          <a:cs typeface="Arial" panose="020B0604020202020204" pitchFamily="34" charset="0"/>
                        </a:rPr>
                        <a:t>out</a:t>
                      </a:r>
                      <a:endParaRPr lang="en-US" sz="2000" b="1" baseline="0" dirty="0">
                        <a:solidFill>
                          <a:srgbClr val="FFC000"/>
                        </a:solidFill>
                        <a:latin typeface="Arial" panose="020B0604020202020204" pitchFamily="34" charset="0"/>
                        <a:cs typeface="Arial" panose="020B0604020202020204" pitchFamily="34" charset="0"/>
                      </a:endParaRPr>
                    </a:p>
                    <a:p>
                      <a:pPr algn="l"/>
                      <a:r>
                        <a:rPr lang="en-US" sz="1800" b="0" baseline="0" dirty="0">
                          <a:solidFill>
                            <a:srgbClr val="D9D9D9"/>
                          </a:solidFill>
                          <a:latin typeface="Arial" panose="020B0604020202020204" pitchFamily="34" charset="0"/>
                          <a:cs typeface="Arial" panose="020B0604020202020204" pitchFamily="34" charset="0"/>
                        </a:rPr>
                        <a:t>Use the PowerPoint zoom tool to adjust the screen magnification to view comfortably. PowerPoint provides 2 ways to zoom: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1. </a:t>
                      </a:r>
                      <a:r>
                        <a:rPr lang="en-US" sz="1800" b="0" baseline="0" dirty="0">
                          <a:solidFill>
                            <a:srgbClr val="D9D9D9"/>
                          </a:solidFill>
                          <a:latin typeface="Arial" panose="020B0604020202020204" pitchFamily="34" charset="0"/>
                          <a:cs typeface="Arial" panose="020B0604020202020204" pitchFamily="34" charset="0"/>
                        </a:rPr>
                        <a:t>On the top menu bar click on the VIEW tab and then click on ZOOM. Choose the zoom percentage that works best for you. </a:t>
                      </a:r>
                      <a:br>
                        <a:rPr lang="en-US" sz="1800" b="0" baseline="0" dirty="0">
                          <a:solidFill>
                            <a:srgbClr val="D9D9D9"/>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2. </a:t>
                      </a:r>
                      <a:r>
                        <a:rPr lang="en-US" sz="1800" b="0" baseline="0" dirty="0">
                          <a:solidFill>
                            <a:srgbClr val="D9D9D9"/>
                          </a:solidFill>
                          <a:latin typeface="Arial" panose="020B0604020202020204" pitchFamily="34" charset="0"/>
                          <a:cs typeface="Arial" panose="020B0604020202020204" pitchFamily="34" charset="0"/>
                        </a:rPr>
                        <a:t>For better zoom flexibility, use the zoom slider at the bottom right of the window.</a:t>
                      </a:r>
                    </a:p>
                  </a:txBody>
                  <a:tcPr marL="182880" marT="137160">
                    <a:solidFill>
                      <a:srgbClr val="010101"/>
                    </a:solidFill>
                  </a:tcPr>
                </a:tc>
                <a:extLst>
                  <a:ext uri="{0D108BD9-81ED-4DB2-BD59-A6C34878D82A}">
                    <a16:rowId xmlns:a16="http://schemas.microsoft.com/office/drawing/2014/main" val="10001"/>
                  </a:ext>
                </a:extLst>
              </a:tr>
              <a:tr h="1808818">
                <a:tc gridSpan="2">
                  <a:txBody>
                    <a:bodyPr/>
                    <a:lstStyle/>
                    <a:p>
                      <a:pPr marL="0" marR="0" lvl="0" indent="0" algn="l" defTabSz="4388900" rtl="0" eaLnBrk="1" fontAlgn="auto" latinLnBrk="0" hangingPunct="1">
                        <a:lnSpc>
                          <a:spcPct val="100000"/>
                        </a:lnSpc>
                        <a:spcBef>
                          <a:spcPts val="0"/>
                        </a:spcBef>
                        <a:spcAft>
                          <a:spcPts val="0"/>
                        </a:spcAft>
                        <a:buClrTx/>
                        <a:buSzTx/>
                        <a:buFontTx/>
                        <a:buNone/>
                        <a:tabLst/>
                        <a:defRPr/>
                      </a:pPr>
                      <a:r>
                        <a:rPr lang="en-US" sz="2000" b="1" baseline="0" dirty="0">
                          <a:solidFill>
                            <a:srgbClr val="FFC000"/>
                          </a:solidFill>
                          <a:latin typeface="Arial" panose="020B0604020202020204" pitchFamily="34" charset="0"/>
                          <a:cs typeface="Arial" panose="020B0604020202020204" pitchFamily="34" charset="0"/>
                        </a:rPr>
                        <a:t>Ruler and Guides</a:t>
                      </a:r>
                      <a:br>
                        <a:rPr lang="en-US" sz="1800" b="0" baseline="0" dirty="0">
                          <a:solidFill>
                            <a:srgbClr val="FFC000"/>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The dotted lines on his poster template are guides.  The horizontal and vertical guides will help you align your poster elements accurately. Text boxes and other elements will ”snap” to the guides and stay within the boundaries of the columns. To hide the guides go to VIEW and uncheck the Guides box.</a:t>
                      </a:r>
                    </a:p>
                  </a:txBody>
                  <a:tcPr>
                    <a:solidFill>
                      <a:srgbClr val="010101"/>
                    </a:solidFill>
                  </a:tcPr>
                </a:tc>
                <a:tc hMerge="1">
                  <a:txBody>
                    <a:bodyPr/>
                    <a:lstStyle/>
                    <a:p>
                      <a:endParaRPr lang="en-US" sz="2400" b="0" baseline="0" dirty="0">
                        <a:solidFill>
                          <a:schemeClr val="bg1"/>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2"/>
                  </a:ext>
                </a:extLst>
              </a:tr>
              <a:tr h="3945819">
                <a:tc>
                  <a:txBody>
                    <a:bodyPr/>
                    <a:lstStyle/>
                    <a:p>
                      <a:endParaRPr lang="en-US" sz="1800" dirty="0">
                        <a:solidFill>
                          <a:srgbClr val="1F3A4E"/>
                        </a:solidFill>
                      </a:endParaRPr>
                    </a:p>
                  </a:txBody>
                  <a:tcPr>
                    <a:blipFill rotWithShape="1">
                      <a:blip r:embed="rId4"/>
                      <a:stretch>
                        <a:fillRect/>
                      </a:stretch>
                    </a:blipFill>
                  </a:tcPr>
                </a:tc>
                <a:tc>
                  <a:txBody>
                    <a:bodyPr/>
                    <a:lstStyle/>
                    <a:p>
                      <a:pPr marL="0" lvl="1" indent="0" algn="l" defTabSz="114300"/>
                      <a:r>
                        <a:rPr lang="en-US" sz="2000" b="1" baseline="0" dirty="0">
                          <a:solidFill>
                            <a:srgbClr val="FFC000"/>
                          </a:solidFill>
                          <a:latin typeface="Arial" panose="020B0604020202020204" pitchFamily="34" charset="0"/>
                          <a:cs typeface="Arial" panose="020B0604020202020204" pitchFamily="34" charset="0"/>
                        </a:rPr>
                        <a:t>Headers and text containers</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D9D9D9"/>
                          </a:solidFill>
                          <a:latin typeface="Arial" panose="020B0604020202020204" pitchFamily="34" charset="0"/>
                          <a:cs typeface="Arial" panose="020B0604020202020204" pitchFamily="34" charset="0"/>
                        </a:rPr>
                        <a:t>Included in this template are commonly used section headers such as </a:t>
                      </a:r>
                      <a:r>
                        <a:rPr lang="en-US" altLang="zh-CN" sz="1800" b="0" baseline="0" dirty="0">
                          <a:solidFill>
                            <a:srgbClr val="D9D9D9"/>
                          </a:solidFill>
                          <a:latin typeface="Arial" panose="020B0604020202020204" pitchFamily="34" charset="0"/>
                          <a:cs typeface="Arial" panose="020B0604020202020204" pitchFamily="34" charset="0"/>
                        </a:rPr>
                        <a:t>Introduction</a:t>
                      </a:r>
                      <a:r>
                        <a:rPr lang="en-US" sz="1800" b="0" baseline="0" dirty="0">
                          <a:solidFill>
                            <a:srgbClr val="D9D9D9"/>
                          </a:solidFill>
                          <a:latin typeface="Arial" panose="020B0604020202020204" pitchFamily="34" charset="0"/>
                          <a:cs typeface="Arial" panose="020B0604020202020204" pitchFamily="34" charset="0"/>
                        </a:rPr>
                        <a:t>, Methods, Results, etc.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Click inside a section header to add its text.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add another header, click on edge of the section box so that it is outlined. Copy and paste it. </a:t>
                      </a:r>
                      <a:br>
                        <a:rPr lang="en-US" sz="1800" b="0" baseline="0" dirty="0">
                          <a:solidFill>
                            <a:schemeClr val="bg1"/>
                          </a:solidFill>
                          <a:latin typeface="Arial" panose="020B0604020202020204" pitchFamily="34" charset="0"/>
                          <a:cs typeface="Arial" panose="020B0604020202020204" pitchFamily="34" charset="0"/>
                        </a:rPr>
                      </a:br>
                      <a:r>
                        <a:rPr lang="en-US" sz="1800" b="0" baseline="0" dirty="0">
                          <a:solidFill>
                            <a:srgbClr val="FFC000"/>
                          </a:solidFill>
                          <a:latin typeface="Arial" panose="020B0604020202020204" pitchFamily="34" charset="0"/>
                          <a:cs typeface="Arial" panose="020B0604020202020204" pitchFamily="34" charset="0"/>
                        </a:rPr>
                        <a:t>-</a:t>
                      </a:r>
                      <a:r>
                        <a:rPr lang="en-US" sz="1800" b="0" baseline="0" dirty="0">
                          <a:solidFill>
                            <a:schemeClr val="bg1"/>
                          </a:solidFill>
                          <a:latin typeface="Arial" panose="020B0604020202020204" pitchFamily="34" charset="0"/>
                          <a:cs typeface="Arial" panose="020B0604020202020204" pitchFamily="34" charset="0"/>
                        </a:rPr>
                        <a:t> </a:t>
                      </a:r>
                      <a:r>
                        <a:rPr lang="en-US" sz="1800" b="0" baseline="0" dirty="0">
                          <a:solidFill>
                            <a:srgbClr val="D9D9D9"/>
                          </a:solidFill>
                          <a:latin typeface="Arial" panose="020B0604020202020204" pitchFamily="34" charset="0"/>
                          <a:cs typeface="Arial" panose="020B0604020202020204" pitchFamily="34" charset="0"/>
                        </a:rPr>
                        <a:t>To increase its size, click on the white circles and expand to the the desired size.</a:t>
                      </a:r>
                    </a:p>
                  </a:txBody>
                  <a:tcPr marL="182880" marT="137160">
                    <a:solidFill>
                      <a:srgbClr val="010101"/>
                    </a:solidFill>
                  </a:tcPr>
                </a:tc>
                <a:extLst>
                  <a:ext uri="{0D108BD9-81ED-4DB2-BD59-A6C34878D82A}">
                    <a16:rowId xmlns:a16="http://schemas.microsoft.com/office/drawing/2014/main" val="10003"/>
                  </a:ext>
                </a:extLst>
              </a:tr>
              <a:tr h="3208687">
                <a:tc gridSpan="2">
                  <a:txBody>
                    <a:bodyPr/>
                    <a:lstStyle/>
                    <a:p>
                      <a:r>
                        <a:rPr lang="en-US" sz="2000" b="1" dirty="0">
                          <a:solidFill>
                            <a:srgbClr val="FFC000"/>
                          </a:solidFill>
                          <a:latin typeface="Arial" panose="020B0604020202020204" pitchFamily="34" charset="0"/>
                          <a:cs typeface="Arial" panose="020B0604020202020204" pitchFamily="34" charset="0"/>
                        </a:rPr>
                        <a:t>Adding content to the poster</a:t>
                      </a:r>
                    </a:p>
                    <a:p>
                      <a:r>
                        <a:rPr lang="en-US" sz="1800" baseline="0" dirty="0">
                          <a:solidFill>
                            <a:srgbClr val="D9D9D9"/>
                          </a:solidFill>
                          <a:latin typeface="Arial" panose="020B0604020202020204" pitchFamily="34" charset="0"/>
                          <a:cs typeface="Arial" panose="020B0604020202020204" pitchFamily="34" charset="0"/>
                        </a:rPr>
                        <a:t>Start by adding your text to each section without spending too much time with formatting. Use the default font size even if your text extends beyond the bottom of the poster. Continue until you have added all your content including text, graphics, photos, etc. Once you finish adding your content you can go back and format your text as needed.</a:t>
                      </a:r>
                    </a:p>
                    <a:p>
                      <a:pPr marL="342900" indent="-342900">
                        <a:buFontTx/>
                        <a:buChar char="-"/>
                      </a:pPr>
                      <a:r>
                        <a:rPr lang="en-US" sz="1800" baseline="0" dirty="0">
                          <a:solidFill>
                            <a:srgbClr val="D9D9D9"/>
                          </a:solidFill>
                          <a:latin typeface="Arial" panose="020B0604020202020204" pitchFamily="34" charset="0"/>
                          <a:cs typeface="Arial" panose="020B0604020202020204" pitchFamily="34" charset="0"/>
                        </a:rPr>
                        <a:t>If you run out of room, try to reduce the size of your fonts and/or the size of your graphics. If there is a lot of empty space try to increase your font sizes and the size of your graphics. The font used for references can be smaller.</a:t>
                      </a:r>
                      <a:endParaRPr lang="en-US" sz="1800" dirty="0">
                        <a:solidFill>
                          <a:srgbClr val="D9D9D9"/>
                        </a:solidFill>
                        <a:latin typeface="Arial" panose="020B0604020202020204" pitchFamily="34" charset="0"/>
                        <a:cs typeface="Arial" panose="020B0604020202020204" pitchFamily="34" charset="0"/>
                      </a:endParaRPr>
                    </a:p>
                  </a:txBody>
                  <a:tcPr>
                    <a:solidFill>
                      <a:srgbClr val="010101"/>
                    </a:solidFill>
                  </a:tcPr>
                </a:tc>
                <a:tc hMerge="1">
                  <a:txBody>
                    <a:bodyPr/>
                    <a:lstStyle/>
                    <a:p>
                      <a:endParaRPr lang="en-US" sz="2400" dirty="0">
                        <a:solidFill>
                          <a:schemeClr val="bg1"/>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4"/>
                  </a:ext>
                </a:extLst>
              </a:tr>
              <a:tr h="2124673">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Photos</a:t>
                      </a:r>
                    </a:p>
                    <a:p>
                      <a:pPr marL="0" marR="0" lvl="0" indent="0" algn="l" defTabSz="9779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D9D9D9"/>
                          </a:solidFill>
                          <a:effectLst/>
                          <a:uLnTx/>
                          <a:uFillTx/>
                          <a:latin typeface="Arial"/>
                          <a:ea typeface="+mn-ea"/>
                          <a:cs typeface="Arial"/>
                        </a:rPr>
                        <a:t>You can add photos by dragging and dropping from your desktop, copy and paste, or by going to INSERT &gt; PICTURES. Resize images proportionally by holding down the SHIFT key and dragging one of the white corner handles (dots). For a professional-looking poster, do not distort your images by stretching them disproportionally.</a:t>
                      </a:r>
                    </a:p>
                  </a:txBody>
                  <a:tcPr marL="182880" marT="137160">
                    <a:solidFill>
                      <a:srgbClr val="010101"/>
                    </a:solidFill>
                  </a:tcPr>
                </a:tc>
                <a:tc h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200" noProof="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0005"/>
                  </a:ext>
                </a:extLst>
              </a:tr>
              <a:tr h="1868684">
                <a:tc gridSpan="2">
                  <a:txBody>
                    <a:bodyPr/>
                    <a:lstStyle/>
                    <a:p>
                      <a:endParaRPr lang="en-US" sz="1800" dirty="0">
                        <a:solidFill>
                          <a:schemeClr val="bg1"/>
                        </a:solidFill>
                        <a:latin typeface="Arial" panose="020B0604020202020204" pitchFamily="34" charset="0"/>
                        <a:cs typeface="Arial" panose="020B0604020202020204" pitchFamily="34" charset="0"/>
                      </a:endParaRPr>
                    </a:p>
                  </a:txBody>
                  <a:tcPr marL="182880" marT="137160">
                    <a:blipFill rotWithShape="1">
                      <a:blip r:embed="rId5"/>
                      <a:stretch>
                        <a:fillRect/>
                      </a:stretch>
                    </a:blipFill>
                  </a:tcPr>
                </a:tc>
                <a:tc hMerge="1">
                  <a:txBody>
                    <a:bodyPr/>
                    <a:lstStyle/>
                    <a:p>
                      <a:endParaRPr lang="en-US" sz="2400" dirty="0">
                        <a:solidFill>
                          <a:srgbClr val="1F3A4E"/>
                        </a:solidFill>
                      </a:endParaRPr>
                    </a:p>
                  </a:txBody>
                  <a:tcPr/>
                </a:tc>
                <a:extLst>
                  <a:ext uri="{0D108BD9-81ED-4DB2-BD59-A6C34878D82A}">
                    <a16:rowId xmlns:a16="http://schemas.microsoft.com/office/drawing/2014/main" val="10006"/>
                  </a:ext>
                </a:extLst>
              </a:tr>
              <a:tr h="1324314">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Quality check your graphics</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a:cs typeface="Arial"/>
                        </a:rPr>
                        <a:t>Zoom in and look at your images at 100%-200% magnification. If they look clear, they will print</a:t>
                      </a:r>
                      <a:r>
                        <a:rPr lang="en-US" altLang="zh-CN" sz="1800" noProof="0" dirty="0">
                          <a:solidFill>
                            <a:srgbClr val="D9D9D9"/>
                          </a:solidFill>
                          <a:latin typeface="Arial"/>
                          <a:cs typeface="Arial"/>
                        </a:rPr>
                        <a:t>/display</a:t>
                      </a:r>
                      <a:r>
                        <a:rPr lang="en-US" sz="1800" noProof="0" dirty="0">
                          <a:solidFill>
                            <a:srgbClr val="D9D9D9"/>
                          </a:solidFill>
                          <a:latin typeface="Arial"/>
                          <a:cs typeface="Arial"/>
                        </a:rPr>
                        <a:t> well. </a:t>
                      </a:r>
                    </a:p>
                  </a:txBody>
                  <a:tcPr marL="182880" marT="137160">
                    <a:solidFill>
                      <a:srgbClr val="010101"/>
                    </a:solidFill>
                  </a:tcPr>
                </a:tc>
                <a:tc hMerge="1">
                  <a:txBody>
                    <a:bodyPr/>
                    <a:lstStyle/>
                    <a:p>
                      <a:endParaRPr lang="en-US" sz="2400" dirty="0">
                        <a:solidFill>
                          <a:srgbClr val="1F3A4E"/>
                        </a:solidFill>
                      </a:endParaRPr>
                    </a:p>
                  </a:txBody>
                  <a:tcPr>
                    <a:solidFill>
                      <a:schemeClr val="tx1">
                        <a:lumMod val="95000"/>
                        <a:lumOff val="5000"/>
                      </a:schemeClr>
                    </a:solidFill>
                  </a:tcPr>
                </a:tc>
                <a:extLst>
                  <a:ext uri="{0D108BD9-81ED-4DB2-BD59-A6C34878D82A}">
                    <a16:rowId xmlns:a16="http://schemas.microsoft.com/office/drawing/2014/main" val="10007"/>
                  </a:ext>
                </a:extLst>
              </a:tr>
              <a:tr h="2597279">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1800" noProof="0" dirty="0">
                        <a:solidFill>
                          <a:schemeClr val="bg1"/>
                        </a:solidFill>
                        <a:latin typeface="Arial"/>
                        <a:cs typeface="Arial"/>
                      </a:endParaRPr>
                    </a:p>
                  </a:txBody>
                  <a:tcPr marL="182880" marT="137160">
                    <a:blipFill rotWithShape="1">
                      <a:blip r:embed="rId6"/>
                      <a:stretch>
                        <a:fillRect/>
                      </a:stretch>
                    </a:blipFill>
                  </a:tcPr>
                </a:tc>
                <a:tc hMerge="1">
                  <a:txBody>
                    <a:bodyPr/>
                    <a:lstStyle/>
                    <a:p>
                      <a:endParaRPr lang="en-US"/>
                    </a:p>
                  </a:txBody>
                  <a:tcPr/>
                </a:tc>
                <a:extLst>
                  <a:ext uri="{0D108BD9-81ED-4DB2-BD59-A6C34878D82A}">
                    <a16:rowId xmlns:a16="http://schemas.microsoft.com/office/drawing/2014/main" val="10010"/>
                  </a:ext>
                </a:extLst>
              </a:tr>
            </a:tbl>
          </a:graphicData>
        </a:graphic>
      </p:graphicFrame>
      <p:graphicFrame>
        <p:nvGraphicFramePr>
          <p:cNvPr id="4" name="Table 3">
            <a:extLst>
              <a:ext uri="{FF2B5EF4-FFF2-40B4-BE49-F238E27FC236}">
                <a16:creationId xmlns:a16="http://schemas.microsoft.com/office/drawing/2014/main" id="{70EF0DC5-0CE8-8B48-8495-AC770E4326B0}"/>
              </a:ext>
            </a:extLst>
          </p:cNvPr>
          <p:cNvGraphicFramePr>
            <a:graphicFrameLocks noGrp="1"/>
          </p:cNvGraphicFramePr>
          <p:nvPr userDrawn="1">
            <p:extLst>
              <p:ext uri="{D42A27DB-BD31-4B8C-83A1-F6EECF244321}">
                <p14:modId xmlns:p14="http://schemas.microsoft.com/office/powerpoint/2010/main" val="3003679313"/>
              </p:ext>
            </p:extLst>
          </p:nvPr>
        </p:nvGraphicFramePr>
        <p:xfrm>
          <a:off x="22911393" y="-32275"/>
          <a:ext cx="8060660" cy="22127695"/>
        </p:xfrm>
        <a:graphic>
          <a:graphicData uri="http://schemas.openxmlformats.org/drawingml/2006/table">
            <a:tbl>
              <a:tblPr firstRow="1" bandRow="1">
                <a:tableStyleId>{5C22544A-7EE6-4342-B048-85BDC9FD1C3A}</a:tableStyleId>
              </a:tblPr>
              <a:tblGrid>
                <a:gridCol w="3162981">
                  <a:extLst>
                    <a:ext uri="{9D8B030D-6E8A-4147-A177-3AD203B41FA5}">
                      <a16:colId xmlns:a16="http://schemas.microsoft.com/office/drawing/2014/main" val="20000"/>
                    </a:ext>
                  </a:extLst>
                </a:gridCol>
                <a:gridCol w="4897679">
                  <a:extLst>
                    <a:ext uri="{9D8B030D-6E8A-4147-A177-3AD203B41FA5}">
                      <a16:colId xmlns:a16="http://schemas.microsoft.com/office/drawing/2014/main" val="764104496"/>
                    </a:ext>
                  </a:extLst>
                </a:gridCol>
              </a:tblGrid>
              <a:tr h="1192134">
                <a:tc gridSpan="2">
                  <a:txBody>
                    <a:bodyPr/>
                    <a:lstStyle/>
                    <a:p>
                      <a:pPr marL="0" marR="0" indent="0" algn="ctr" defTabSz="4388900" rtl="0" eaLnBrk="1" fontAlgn="auto" latinLnBrk="0" hangingPunct="1">
                        <a:lnSpc>
                          <a:spcPct val="100000"/>
                        </a:lnSpc>
                        <a:spcBef>
                          <a:spcPts val="0"/>
                        </a:spcBef>
                        <a:spcAft>
                          <a:spcPts val="0"/>
                        </a:spcAft>
                        <a:buClrTx/>
                        <a:buSzTx/>
                        <a:buFontTx/>
                        <a:buNone/>
                        <a:tabLst/>
                        <a:defRPr/>
                      </a:pPr>
                      <a:r>
                        <a:rPr lang="en-US" sz="3200" b="0" spc="600" dirty="0">
                          <a:solidFill>
                            <a:srgbClr val="FFC000"/>
                          </a:solidFill>
                          <a:latin typeface="Arial Black" panose="020B0A04020102020204" pitchFamily="34" charset="0"/>
                        </a:rPr>
                        <a:t>QUICK START GUIDE</a:t>
                      </a:r>
                      <a:br>
                        <a:rPr lang="en-US" sz="3200" b="0" spc="600" dirty="0">
                          <a:solidFill>
                            <a:srgbClr val="1F3A4E"/>
                          </a:solidFill>
                          <a:latin typeface="Arial Black" panose="020B0A04020102020204" pitchFamily="34" charset="0"/>
                        </a:rPr>
                      </a:br>
                      <a:r>
                        <a:rPr lang="en-US" sz="2400" b="1" spc="0" dirty="0">
                          <a:solidFill>
                            <a:srgbClr val="FF0000"/>
                          </a:solidFill>
                          <a:latin typeface="Trebuchet MS" pitchFamily="34" charset="0"/>
                        </a:rPr>
                        <a:t>(THIS SIDEBAR WILL NOT PRINT</a:t>
                      </a:r>
                      <a:r>
                        <a:rPr lang="en-US" altLang="zh-CN" sz="2400" b="1" spc="0" dirty="0">
                          <a:solidFill>
                            <a:srgbClr val="FF0000"/>
                          </a:solidFill>
                          <a:latin typeface="Trebuchet MS" pitchFamily="34" charset="0"/>
                        </a:rPr>
                        <a:t>/DISPLAY</a:t>
                      </a:r>
                      <a:r>
                        <a:rPr lang="en-US" sz="2400" b="1" spc="0" dirty="0">
                          <a:solidFill>
                            <a:srgbClr val="FF0000"/>
                          </a:solidFill>
                          <a:latin typeface="Trebuchet MS" pitchFamily="34" charset="0"/>
                        </a:rPr>
                        <a:t>)</a:t>
                      </a:r>
                      <a:endParaRPr lang="en-US" sz="3200" b="1" spc="600" dirty="0">
                        <a:solidFill>
                          <a:schemeClr val="bg1"/>
                        </a:solidFill>
                        <a:latin typeface="Trebuchet MS" pitchFamily="34" charset="0"/>
                      </a:endParaRPr>
                    </a:p>
                  </a:txBody>
                  <a:tcPr marL="182880" marT="137160">
                    <a:solidFill>
                      <a:schemeClr val="tx1"/>
                    </a:solidFill>
                  </a:tcPr>
                </a:tc>
                <a:tc hMerge="1">
                  <a:txBody>
                    <a:bodyPr/>
                    <a:lstStyle/>
                    <a:p>
                      <a:endParaRPr lang="en-US"/>
                    </a:p>
                  </a:txBody>
                  <a:tcPr/>
                </a:tc>
                <a:extLst>
                  <a:ext uri="{0D108BD9-81ED-4DB2-BD59-A6C34878D82A}">
                    <a16:rowId xmlns:a16="http://schemas.microsoft.com/office/drawing/2014/main" val="10000"/>
                  </a:ext>
                </a:extLst>
              </a:tr>
              <a:tr h="4567173">
                <a:tc gridSpan="2">
                  <a:txBody>
                    <a:bodyPr/>
                    <a:lstStyle/>
                    <a:p>
                      <a:pPr algn="l"/>
                      <a:r>
                        <a:rPr lang="en-US" altLang="zh-CN" sz="2000" b="1" baseline="0" dirty="0">
                          <a:solidFill>
                            <a:srgbClr val="FFC000"/>
                          </a:solidFill>
                          <a:latin typeface="Arial" panose="020B0604020202020204" pitchFamily="34" charset="0"/>
                          <a:cs typeface="Arial" panose="020B0604020202020204" pitchFamily="34" charset="0"/>
                        </a:rPr>
                        <a:t>Should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all</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sections</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be</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included</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in</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my</a:t>
                      </a:r>
                      <a:r>
                        <a:rPr lang="zh-CN" altLang="en-US" sz="2000" b="1" baseline="0" dirty="0">
                          <a:solidFill>
                            <a:srgbClr val="FFC000"/>
                          </a:solidFill>
                          <a:latin typeface="Arial" panose="020B0604020202020204" pitchFamily="34" charset="0"/>
                          <a:cs typeface="Arial" panose="020B0604020202020204" pitchFamily="34" charset="0"/>
                        </a:rPr>
                        <a:t> </a:t>
                      </a:r>
                      <a:r>
                        <a:rPr lang="en-US" altLang="zh-CN" sz="2000" b="1" baseline="0" dirty="0">
                          <a:solidFill>
                            <a:srgbClr val="FFC000"/>
                          </a:solidFill>
                          <a:latin typeface="Arial" panose="020B0604020202020204" pitchFamily="34" charset="0"/>
                          <a:cs typeface="Arial" panose="020B0604020202020204" pitchFamily="34" charset="0"/>
                        </a:rPr>
                        <a:t>poster</a:t>
                      </a:r>
                      <a:endParaRPr lang="en-US" sz="2000" b="1" baseline="0" dirty="0">
                        <a:solidFill>
                          <a:srgbClr val="FFC000"/>
                        </a:solidFill>
                        <a:latin typeface="Arial" panose="020B0604020202020204" pitchFamily="34" charset="0"/>
                        <a:cs typeface="Arial" panose="020B0604020202020204" pitchFamily="34" charset="0"/>
                      </a:endParaRPr>
                    </a:p>
                    <a:p>
                      <a:pPr marL="0" indent="0" algn="l" defTabSz="114300"/>
                      <a:r>
                        <a:rPr lang="en-US" sz="1800" b="0" baseline="0" dirty="0">
                          <a:solidFill>
                            <a:srgbClr val="D9D9D9"/>
                          </a:solidFill>
                          <a:latin typeface="Arial" panose="020B0604020202020204" pitchFamily="34" charset="0"/>
                          <a:cs typeface="Arial" panose="020B0604020202020204" pitchFamily="34" charset="0"/>
                        </a:rPr>
                        <a:t>In </a:t>
                      </a:r>
                      <a:r>
                        <a:rPr lang="en-US" altLang="zh-CN" sz="1800" b="0" baseline="0" dirty="0">
                          <a:solidFill>
                            <a:srgbClr val="D9D9D9"/>
                          </a:solidFill>
                          <a:latin typeface="Arial" panose="020B0604020202020204" pitchFamily="34" charset="0"/>
                          <a:cs typeface="Arial" panose="020B0604020202020204" pitchFamily="34" charset="0"/>
                        </a:rPr>
                        <a:t>this</a:t>
                      </a:r>
                      <a:r>
                        <a:rPr lang="en-US" sz="1800" b="0" baseline="0" dirty="0">
                          <a:solidFill>
                            <a:srgbClr val="D9D9D9"/>
                          </a:solidFill>
                          <a:latin typeface="Arial" panose="020B0604020202020204" pitchFamily="34" charset="0"/>
                          <a:cs typeface="Arial" panose="020B0604020202020204" pitchFamily="34" charset="0"/>
                        </a:rPr>
                        <a:t> Template, the layout is just for your reference. And all the sections mentioned (e.g.: Introduction, Methods, Conclusion, etc.) are recommended, but not mandatory. You can rearrange them according to your own content. </a:t>
                      </a:r>
                      <a:br>
                        <a:rPr lang="en-US" altLang="zh-CN" sz="1800" b="0" baseline="0" dirty="0">
                          <a:solidFill>
                            <a:schemeClr val="bg1"/>
                          </a:solidFill>
                          <a:latin typeface="Arial" panose="020B0604020202020204" pitchFamily="34" charset="0"/>
                          <a:cs typeface="Arial" panose="020B0604020202020204" pitchFamily="34" charset="0"/>
                        </a:rPr>
                      </a:b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These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are commonly used section headers,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can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add/remove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them</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content.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But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highly</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recommended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use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all</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headers.</a:t>
                      </a:r>
                    </a:p>
                    <a:p>
                      <a:pPr marL="0" marR="0" lvl="0" indent="0" algn="l" defTabSz="114300" rtl="0" eaLnBrk="1" fontAlgn="auto" latinLnBrk="0" hangingPunct="1">
                        <a:lnSpc>
                          <a:spcPct val="100000"/>
                        </a:lnSpc>
                        <a:spcBef>
                          <a:spcPts val="0"/>
                        </a:spcBef>
                        <a:spcAft>
                          <a:spcPts val="0"/>
                        </a:spcAft>
                        <a:buClrTx/>
                        <a:buSzTx/>
                        <a:buFontTx/>
                        <a:buNone/>
                        <a:tabLst/>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size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each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section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should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expanded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reduced,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even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rearranged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your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own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according</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to</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length</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of</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text.</a:t>
                      </a:r>
                    </a:p>
                    <a:p>
                      <a:pPr marL="0" marR="0" lvl="0" indent="0" algn="l" defTabSz="114300" rtl="0" eaLnBrk="1" fontAlgn="auto" latinLnBrk="0" hangingPunct="1">
                        <a:lnSpc>
                          <a:spcPct val="100000"/>
                        </a:lnSpc>
                        <a:spcBef>
                          <a:spcPts val="0"/>
                        </a:spcBef>
                        <a:spcAft>
                          <a:spcPts val="0"/>
                        </a:spcAft>
                        <a:buClrTx/>
                        <a:buSzTx/>
                        <a:buFontTx/>
                        <a:buNone/>
                        <a:tabLst/>
                        <a:defRPr/>
                      </a:pPr>
                      <a:r>
                        <a:rPr lang="en-US" altLang="zh-CN" sz="1800" b="0" baseline="0" dirty="0">
                          <a:solidFill>
                            <a:srgbClr val="FFC000"/>
                          </a:solidFill>
                          <a:latin typeface="Arial" panose="020B0604020202020204" pitchFamily="34" charset="0"/>
                          <a:cs typeface="Arial" panose="020B0604020202020204" pitchFamily="34" charset="0"/>
                        </a:rPr>
                        <a:t>-</a:t>
                      </a:r>
                      <a:r>
                        <a:rPr lang="en-US" altLang="zh-CN" sz="1800" b="0" baseline="0" dirty="0">
                          <a:solidFill>
                            <a:schemeClr val="bg1"/>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Make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sure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that</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the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whole</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poster</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is</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balanced</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in</a:t>
                      </a:r>
                      <a:r>
                        <a:rPr lang="zh-CN" altLang="en-US" sz="1800" b="0" baseline="0" dirty="0">
                          <a:solidFill>
                            <a:srgbClr val="D9D9D9"/>
                          </a:solidFill>
                          <a:latin typeface="Arial" panose="020B0604020202020204" pitchFamily="34" charset="0"/>
                          <a:cs typeface="Arial" panose="020B0604020202020204" pitchFamily="34" charset="0"/>
                        </a:rPr>
                        <a:t> </a:t>
                      </a:r>
                      <a:r>
                        <a:rPr lang="en-US" altLang="zh-CN" sz="1800" b="0" baseline="0" dirty="0">
                          <a:solidFill>
                            <a:srgbClr val="D9D9D9"/>
                          </a:solidFill>
                          <a:latin typeface="Arial" panose="020B0604020202020204" pitchFamily="34" charset="0"/>
                          <a:cs typeface="Arial" panose="020B0604020202020204" pitchFamily="34" charset="0"/>
                        </a:rPr>
                        <a:t>space.</a:t>
                      </a:r>
                    </a:p>
                    <a:p>
                      <a:pPr marL="0" indent="0" algn="l" defTabSz="114300"/>
                      <a:endParaRPr lang="en-US" sz="1800" b="0" baseline="0" dirty="0">
                        <a:solidFill>
                          <a:srgbClr val="D9D9D9"/>
                        </a:solidFill>
                        <a:latin typeface="Arial" panose="020B0604020202020204" pitchFamily="34" charset="0"/>
                        <a:cs typeface="Arial" panose="020B0604020202020204" pitchFamily="34" charset="0"/>
                      </a:endParaRPr>
                    </a:p>
                  </a:txBody>
                  <a:tcPr marL="182880" marT="137160">
                    <a:solidFill>
                      <a:schemeClr val="tx1"/>
                    </a:solidFill>
                  </a:tcPr>
                </a:tc>
                <a:tc hMerge="1">
                  <a:txBody>
                    <a:bodyPr/>
                    <a:lstStyle/>
                    <a:p>
                      <a:endParaRPr lang="en-US" dirty="0"/>
                    </a:p>
                  </a:txBody>
                  <a:tcPr/>
                </a:tc>
                <a:extLst>
                  <a:ext uri="{0D108BD9-81ED-4DB2-BD59-A6C34878D82A}">
                    <a16:rowId xmlns:a16="http://schemas.microsoft.com/office/drawing/2014/main" val="10001"/>
                  </a:ext>
                </a:extLst>
              </a:tr>
              <a:tr h="1892968">
                <a:tc gridSpan="2">
                  <a:txBody>
                    <a:bodyPr/>
                    <a:lstStyle/>
                    <a:p>
                      <a:r>
                        <a:rPr lang="en-US" sz="2000" b="1" dirty="0">
                          <a:solidFill>
                            <a:srgbClr val="FFC000"/>
                          </a:solidFill>
                          <a:latin typeface="Arial" panose="020B0604020202020204" pitchFamily="34" charset="0"/>
                          <a:cs typeface="Arial" panose="020B0604020202020204" pitchFamily="34" charset="0"/>
                        </a:rPr>
                        <a:t>How to change the column layout configuration</a:t>
                      </a:r>
                    </a:p>
                    <a:p>
                      <a:r>
                        <a:rPr lang="en-US" sz="1800" dirty="0">
                          <a:solidFill>
                            <a:srgbClr val="D9D9D9"/>
                          </a:solidFill>
                          <a:latin typeface="Arial" panose="020B0604020202020204" pitchFamily="34" charset="0"/>
                          <a:cs typeface="Arial" panose="020B0604020202020204" pitchFamily="34" charset="0"/>
                        </a:rPr>
                        <a:t>You can manually change the configuration on the columns by going to VIEW &gt; SLIDE MASTER. You can delete columns, resize them or modify them as needed for your layout. </a:t>
                      </a:r>
                    </a:p>
                  </a:txBody>
                  <a:tcPr marL="182880" marT="137160">
                    <a:solidFill>
                      <a:schemeClr val="tx1"/>
                    </a:solidFill>
                  </a:tcPr>
                </a:tc>
                <a:tc hMerge="1">
                  <a:txBody>
                    <a:bodyPr/>
                    <a:lstStyle/>
                    <a:p>
                      <a:endParaRPr lang="en-US"/>
                    </a:p>
                  </a:txBody>
                  <a:tcPr/>
                </a:tc>
                <a:extLst>
                  <a:ext uri="{0D108BD9-81ED-4DB2-BD59-A6C34878D82A}">
                    <a16:rowId xmlns:a16="http://schemas.microsoft.com/office/drawing/2014/main" val="10004"/>
                  </a:ext>
                </a:extLst>
              </a:tr>
              <a:tr h="1678544">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blipFill dpi="0" rotWithShape="1">
                      <a:blip r:embed="rId7">
                        <a:extLst>
                          <a:ext uri="{28A0092B-C50C-407E-A947-70E740481C1C}">
                            <a14:useLocalDpi xmlns:a14="http://schemas.microsoft.com/office/drawing/2010/main" val="0"/>
                          </a:ext>
                        </a:extLst>
                      </a:blip>
                      <a:srcRect/>
                      <a:stretch>
                        <a:fillRect/>
                      </a:stretch>
                    </a:blipFill>
                  </a:tcPr>
                </a:tc>
                <a:tc row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panose="020B0604020202020204" pitchFamily="34" charset="0"/>
                          <a:cs typeface="Arial" panose="020B0604020202020204" pitchFamily="34" charset="0"/>
                        </a:rPr>
                        <a:t>How to hide the QUICK START GUIDE bars from the sides of the template</a:t>
                      </a: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noProof="0" dirty="0">
                          <a:solidFill>
                            <a:srgbClr val="D9D9D9"/>
                          </a:solidFill>
                          <a:latin typeface="Arial" panose="020B0604020202020204" pitchFamily="34" charset="0"/>
                          <a:cs typeface="Arial" panose="020B0604020202020204" pitchFamily="34" charset="0"/>
                        </a:rPr>
                        <a:t>The Quick Start</a:t>
                      </a:r>
                      <a:r>
                        <a:rPr lang="en-US" sz="1800" baseline="0" noProof="0" dirty="0">
                          <a:solidFill>
                            <a:srgbClr val="D9D9D9"/>
                          </a:solidFill>
                          <a:latin typeface="Arial" panose="020B0604020202020204" pitchFamily="34" charset="0"/>
                          <a:cs typeface="Arial" panose="020B0604020202020204" pitchFamily="34" charset="0"/>
                        </a:rPr>
                        <a:t> Guides</a:t>
                      </a:r>
                      <a:r>
                        <a:rPr lang="en-US" sz="1800" noProof="0" dirty="0">
                          <a:solidFill>
                            <a:srgbClr val="D9D9D9"/>
                          </a:solidFill>
                          <a:latin typeface="Arial" panose="020B0604020202020204" pitchFamily="34" charset="0"/>
                          <a:cs typeface="Arial" panose="020B0604020202020204" pitchFamily="34" charset="0"/>
                        </a:rPr>
                        <a:t> </a:t>
                      </a:r>
                      <a:r>
                        <a:rPr lang="en-US" sz="1800" u="sng" noProof="0" dirty="0">
                          <a:solidFill>
                            <a:srgbClr val="D9D9D9"/>
                          </a:solidFill>
                          <a:latin typeface="Arial" panose="020B0604020202020204" pitchFamily="34" charset="0"/>
                          <a:cs typeface="Arial" panose="020B0604020202020204" pitchFamily="34" charset="0"/>
                        </a:rPr>
                        <a:t>are outside the template’s printable area</a:t>
                      </a:r>
                      <a:r>
                        <a:rPr lang="en-US" sz="1800" noProof="0" dirty="0">
                          <a:solidFill>
                            <a:srgbClr val="D9D9D9"/>
                          </a:solidFill>
                          <a:latin typeface="Arial" panose="020B0604020202020204" pitchFamily="34" charset="0"/>
                          <a:cs typeface="Arial" panose="020B0604020202020204" pitchFamily="34" charset="0"/>
                        </a:rPr>
                        <a:t> and they will not be on the printed poster</a:t>
                      </a:r>
                      <a:r>
                        <a:rPr lang="en-US" sz="1800" baseline="0" noProof="0" dirty="0">
                          <a:solidFill>
                            <a:srgbClr val="D9D9D9"/>
                          </a:solidFill>
                          <a:latin typeface="Arial" panose="020B0604020202020204" pitchFamily="34" charset="0"/>
                          <a:cs typeface="Arial" panose="020B0604020202020204" pitchFamily="34" charset="0"/>
                        </a:rPr>
                        <a:t>. </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If you create a PDF file from your template, the guides will not be included.</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1800" baseline="0" noProof="0" dirty="0">
                        <a:solidFill>
                          <a:srgbClr val="D9D9D9"/>
                        </a:solidFill>
                        <a:latin typeface="Arial" panose="020B0604020202020204" pitchFamily="34" charset="0"/>
                        <a:cs typeface="Arial" panose="020B0604020202020204" pitchFamily="34" charset="0"/>
                      </a:endParaRPr>
                    </a:p>
                    <a:p>
                      <a:pPr marL="0" marR="0" lvl="0" indent="0" algn="l" defTabSz="114300" rtl="0" eaLnBrk="1" fontAlgn="auto" latinLnBrk="0" hangingPunct="1">
                        <a:lnSpc>
                          <a:spcPct val="100000"/>
                        </a:lnSpc>
                        <a:spcBef>
                          <a:spcPts val="0"/>
                        </a:spcBef>
                        <a:spcAft>
                          <a:spcPts val="0"/>
                        </a:spcAft>
                        <a:buClrTx/>
                        <a:buSzTx/>
                        <a:buFontTx/>
                        <a:buNone/>
                        <a:tabLst/>
                        <a:defRPr/>
                      </a:pPr>
                      <a:r>
                        <a:rPr lang="en-US" sz="1800" baseline="0" noProof="0" dirty="0">
                          <a:solidFill>
                            <a:srgbClr val="D9D9D9"/>
                          </a:solidFill>
                          <a:latin typeface="Arial" panose="020B0604020202020204" pitchFamily="34" charset="0"/>
                          <a:cs typeface="Arial" panose="020B0604020202020204" pitchFamily="34" charset="0"/>
                        </a:rPr>
                        <a:t>To hide the guides click on the </a:t>
                      </a:r>
                      <a:r>
                        <a:rPr lang="en-US" sz="1800" b="1" baseline="0" noProof="0" dirty="0">
                          <a:solidFill>
                            <a:srgbClr val="D9D9D9"/>
                          </a:solidFill>
                          <a:latin typeface="Arial" panose="020B0604020202020204" pitchFamily="34" charset="0"/>
                          <a:cs typeface="Arial" panose="020B0604020202020204" pitchFamily="34" charset="0"/>
                        </a:rPr>
                        <a:t>Home</a:t>
                      </a:r>
                      <a:r>
                        <a:rPr lang="en-US" sz="1800" baseline="0" noProof="0" dirty="0">
                          <a:solidFill>
                            <a:srgbClr val="D9D9D9"/>
                          </a:solidFill>
                          <a:latin typeface="Arial" panose="020B0604020202020204" pitchFamily="34" charset="0"/>
                          <a:cs typeface="Arial" panose="020B0604020202020204" pitchFamily="34" charset="0"/>
                        </a:rPr>
                        <a:t> tab (top of the screen) and then click on the </a:t>
                      </a:r>
                      <a:r>
                        <a:rPr lang="en-US" sz="1800" b="1"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 button below to see the available layouts. Choose the </a:t>
                      </a:r>
                      <a:r>
                        <a:rPr lang="en-US" sz="1800" b="1" baseline="0" noProof="0" dirty="0">
                          <a:solidFill>
                            <a:srgbClr val="D9D9D9"/>
                          </a:solidFill>
                          <a:latin typeface="Arial" panose="020B0604020202020204" pitchFamily="34" charset="0"/>
                          <a:cs typeface="Arial" panose="020B0604020202020204" pitchFamily="34" charset="0"/>
                        </a:rPr>
                        <a:t>Without Guides </a:t>
                      </a:r>
                      <a:r>
                        <a:rPr lang="en-US" sz="1800" b="0" baseline="0" noProof="0" dirty="0">
                          <a:solidFill>
                            <a:srgbClr val="D9D9D9"/>
                          </a:solidFill>
                          <a:latin typeface="Arial" panose="020B0604020202020204" pitchFamily="34" charset="0"/>
                          <a:cs typeface="Arial" panose="020B0604020202020204" pitchFamily="34" charset="0"/>
                        </a:rPr>
                        <a:t>layout</a:t>
                      </a:r>
                      <a:r>
                        <a:rPr lang="en-US" sz="1800" baseline="0" noProof="0" dirty="0">
                          <a:solidFill>
                            <a:srgbClr val="D9D9D9"/>
                          </a:solidFill>
                          <a:latin typeface="Arial" panose="020B0604020202020204" pitchFamily="34" charset="0"/>
                          <a:cs typeface="Arial" panose="020B0604020202020204" pitchFamily="34" charset="0"/>
                        </a:rPr>
                        <a:t>.</a:t>
                      </a:r>
                      <a:endParaRPr lang="en-US" sz="1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0005"/>
                  </a:ext>
                </a:extLst>
              </a:tr>
              <a:tr h="2861372">
                <a:tc>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0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tc vMerge="1">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endParaRPr lang="en-US" sz="2800" noProof="0" dirty="0">
                        <a:solidFill>
                          <a:srgbClr val="D9D9D9"/>
                        </a:solidFill>
                        <a:latin typeface="Arial" panose="020B0604020202020204" pitchFamily="34" charset="0"/>
                        <a:cs typeface="Arial" panose="020B0604020202020204" pitchFamily="34" charset="0"/>
                      </a:endParaRPr>
                    </a:p>
                  </a:txBody>
                  <a:tcPr marL="182880" marT="137160">
                    <a:solidFill>
                      <a:srgbClr val="010101"/>
                    </a:solidFill>
                  </a:tcPr>
                </a:tc>
                <a:extLst>
                  <a:ext uri="{0D108BD9-81ED-4DB2-BD59-A6C34878D82A}">
                    <a16:rowId xmlns:a16="http://schemas.microsoft.com/office/drawing/2014/main" val="1766341567"/>
                  </a:ext>
                </a:extLst>
              </a:tr>
              <a:tr h="4626677">
                <a:tc>
                  <a:txBody>
                    <a:bodyPr/>
                    <a:lstStyle/>
                    <a:p>
                      <a:pPr rtl="0"/>
                      <a:r>
                        <a:rPr lang="en-US" sz="2400" b="1" dirty="0">
                          <a:solidFill>
                            <a:srgbClr val="FFC000"/>
                          </a:solidFill>
                          <a:latin typeface="Arial" panose="020B0604020202020204" pitchFamily="34" charset="0"/>
                          <a:cs typeface="Arial" panose="020B0604020202020204" pitchFamily="34" charset="0"/>
                        </a:rPr>
                        <a:t>How to</a:t>
                      </a:r>
                      <a:r>
                        <a:rPr lang="en-US" sz="2400" b="1" baseline="0" dirty="0">
                          <a:solidFill>
                            <a:srgbClr val="FFC000"/>
                          </a:solidFill>
                          <a:latin typeface="Arial" panose="020B0604020202020204" pitchFamily="34" charset="0"/>
                          <a:cs typeface="Arial" panose="020B0604020202020204" pitchFamily="34" charset="0"/>
                        </a:rPr>
                        <a:t> preview your poster prior to printing</a:t>
                      </a:r>
                      <a:endParaRPr lang="en-US" sz="2400" b="1" dirty="0">
                        <a:solidFill>
                          <a:srgbClr val="FFC000"/>
                        </a:solidFill>
                        <a:latin typeface="Arial" panose="020B0604020202020204" pitchFamily="34" charset="0"/>
                        <a:cs typeface="Arial" panose="020B0604020202020204" pitchFamily="34" charset="0"/>
                      </a:endParaRPr>
                    </a:p>
                    <a:p>
                      <a:pPr rtl="0"/>
                      <a:r>
                        <a:rPr lang="en-US" sz="2000" dirty="0">
                          <a:solidFill>
                            <a:srgbClr val="D9D9D9"/>
                          </a:solidFill>
                          <a:latin typeface="Arial" panose="020B0604020202020204" pitchFamily="34" charset="0"/>
                          <a:cs typeface="Arial" panose="020B0604020202020204" pitchFamily="34" charset="0"/>
                        </a:rPr>
                        <a:t>You can preview your poster at any time by pressing the </a:t>
                      </a:r>
                      <a:r>
                        <a:rPr lang="en-US" sz="2000" dirty="0">
                          <a:solidFill>
                            <a:srgbClr val="FFC000"/>
                          </a:solidFill>
                          <a:latin typeface="Arial" panose="020B0604020202020204" pitchFamily="34" charset="0"/>
                          <a:cs typeface="Arial" panose="020B0604020202020204" pitchFamily="34" charset="0"/>
                        </a:rPr>
                        <a:t>F5 key</a:t>
                      </a:r>
                      <a:r>
                        <a:rPr lang="en-US" sz="2000" dirty="0">
                          <a:solidFill>
                            <a:srgbClr val="D9D9D9"/>
                          </a:solidFill>
                          <a:latin typeface="Arial" panose="020B0604020202020204" pitchFamily="34" charset="0"/>
                          <a:cs typeface="Arial" panose="020B0604020202020204" pitchFamily="34" charset="0"/>
                        </a:rPr>
                        <a:t> on your keyboard. You will see on the screen what's on your poster and how it should look when printed. Press the </a:t>
                      </a:r>
                      <a:r>
                        <a:rPr lang="en-US" sz="2000" dirty="0">
                          <a:solidFill>
                            <a:srgbClr val="FFC000"/>
                          </a:solidFill>
                          <a:latin typeface="Arial" panose="020B0604020202020204" pitchFamily="34" charset="0"/>
                          <a:cs typeface="Arial" panose="020B0604020202020204" pitchFamily="34" charset="0"/>
                        </a:rPr>
                        <a:t>ESC key </a:t>
                      </a:r>
                      <a:r>
                        <a:rPr lang="en-US" sz="2000" dirty="0">
                          <a:solidFill>
                            <a:srgbClr val="D9D9D9"/>
                          </a:solidFill>
                          <a:latin typeface="Arial" panose="020B0604020202020204" pitchFamily="34" charset="0"/>
                          <a:cs typeface="Arial" panose="020B0604020202020204" pitchFamily="34" charset="0"/>
                        </a:rPr>
                        <a:t>to exit Preview.</a:t>
                      </a:r>
                    </a:p>
                  </a:txBody>
                  <a:tcPr marL="182880" marT="137160">
                    <a:solidFill>
                      <a:srgbClr val="010101"/>
                    </a:solidFill>
                  </a:tcPr>
                </a:tc>
                <a:tc>
                  <a:txBody>
                    <a:bodyPr/>
                    <a:lstStyle/>
                    <a:p>
                      <a:pPr rtl="0"/>
                      <a:r>
                        <a:rPr lang="en-US" sz="8800" b="1" dirty="0">
                          <a:solidFill>
                            <a:srgbClr val="D9D9D9"/>
                          </a:solidFill>
                          <a:latin typeface="Arial" panose="020B0604020202020204" pitchFamily="34" charset="0"/>
                          <a:cs typeface="Arial" panose="020B0604020202020204" pitchFamily="34" charset="0"/>
                        </a:rPr>
                        <a:t>F5</a:t>
                      </a:r>
                      <a:r>
                        <a:rPr lang="en-US" sz="1800" baseline="0" dirty="0">
                          <a:solidFill>
                            <a:srgbClr val="D9D9D9"/>
                          </a:solidFill>
                          <a:latin typeface="Arial" panose="020B0604020202020204" pitchFamily="34" charset="0"/>
                          <a:cs typeface="Arial" panose="020B0604020202020204" pitchFamily="34" charset="0"/>
                        </a:rPr>
                        <a:t> </a:t>
                      </a:r>
                      <a:endParaRPr lang="en-US" sz="1800" dirty="0">
                        <a:solidFill>
                          <a:srgbClr val="D9D9D9"/>
                        </a:solidFill>
                        <a:latin typeface="Arial" panose="020B0604020202020204" pitchFamily="34" charset="0"/>
                        <a:cs typeface="Arial" panose="020B0604020202020204" pitchFamily="34" charset="0"/>
                      </a:endParaRPr>
                    </a:p>
                  </a:txBody>
                  <a:tcPr marL="182880" marT="137160">
                    <a:solidFill>
                      <a:schemeClr val="tx1">
                        <a:lumMod val="95000"/>
                        <a:lumOff val="5000"/>
                      </a:schemeClr>
                    </a:solidFill>
                  </a:tcPr>
                </a:tc>
                <a:extLst>
                  <a:ext uri="{0D108BD9-81ED-4DB2-BD59-A6C34878D82A}">
                    <a16:rowId xmlns:a16="http://schemas.microsoft.com/office/drawing/2014/main" val="10006"/>
                  </a:ext>
                </a:extLst>
              </a:tr>
              <a:tr h="5308827">
                <a:tc gridSpan="2">
                  <a:txBody>
                    <a:bodyPr/>
                    <a:lstStyle/>
                    <a:p>
                      <a:pPr marL="0" marR="0" lvl="0" indent="0" algn="l" defTabSz="1518341" rtl="0" eaLnBrk="1" fontAlgn="auto" latinLnBrk="0" hangingPunct="1">
                        <a:lnSpc>
                          <a:spcPct val="100000"/>
                        </a:lnSpc>
                        <a:spcBef>
                          <a:spcPts val="0"/>
                        </a:spcBef>
                        <a:spcAft>
                          <a:spcPts val="0"/>
                        </a:spcAft>
                        <a:buClrTx/>
                        <a:buSzTx/>
                        <a:buFontTx/>
                        <a:buNone/>
                        <a:tabLst/>
                        <a:defRPr/>
                      </a:pPr>
                      <a:r>
                        <a:rPr lang="en-US" sz="2000" b="1" noProof="0" dirty="0">
                          <a:solidFill>
                            <a:srgbClr val="FFC000"/>
                          </a:solidFill>
                          <a:latin typeface="Arial"/>
                          <a:cs typeface="Arial"/>
                        </a:rPr>
                        <a:t>Check List</a:t>
                      </a:r>
                    </a:p>
                    <a:p>
                      <a:pPr marL="0" marR="0" lvl="0" indent="0" algn="l" defTabSz="1518341" rtl="0" eaLnBrk="1" fontAlgn="auto" latinLnBrk="0" hangingPunct="1">
                        <a:lnSpc>
                          <a:spcPct val="100000"/>
                        </a:lnSpc>
                        <a:spcBef>
                          <a:spcPts val="0"/>
                        </a:spcBef>
                        <a:spcAft>
                          <a:spcPts val="0"/>
                        </a:spcAft>
                        <a:buClrTx/>
                        <a:buSzTx/>
                        <a:buFontTx/>
                        <a:buNone/>
                        <a:tabLst/>
                        <a:defRPr/>
                      </a:pPr>
                      <a:r>
                        <a:rPr lang="en-US" sz="2000" kern="1200" noProof="0" dirty="0">
                          <a:solidFill>
                            <a:srgbClr val="D9D9D9"/>
                          </a:solidFill>
                          <a:latin typeface="Arial" panose="020B0604020202020204" pitchFamily="34" charset="0"/>
                          <a:ea typeface="+mn-ea"/>
                          <a:cs typeface="Arial" panose="020B0604020202020204" pitchFamily="34" charset="0"/>
                        </a:rPr>
                        <a:t>Use the checklist below to make sure all requirements are met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before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export</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to</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PDF:</a:t>
                      </a:r>
                      <a:endParaRPr lang="en-US" sz="2000" kern="1200" noProof="0" dirty="0">
                        <a:solidFill>
                          <a:srgbClr val="D9D9D9"/>
                        </a:solidFill>
                        <a:latin typeface="Arial" panose="020B0604020202020204" pitchFamily="34" charset="0"/>
                        <a:ea typeface="+mn-ea"/>
                        <a:cs typeface="Arial" panose="020B0604020202020204" pitchFamily="34" charset="0"/>
                      </a:endParaRP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poster is A1 size (594 × 841 mm) and in portrait orientation</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All sections are included with a clear layout</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font size of text is set properly</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000" kern="1200" noProof="0" dirty="0">
                          <a:solidFill>
                            <a:srgbClr val="D9D9D9"/>
                          </a:solidFill>
                          <a:latin typeface="Arial" panose="020B0604020202020204" pitchFamily="34" charset="0"/>
                          <a:ea typeface="+mn-ea"/>
                          <a:cs typeface="Arial" panose="020B0604020202020204" pitchFamily="34" charset="0"/>
                        </a:rPr>
                        <a:t>The pictures are of high quality and resolution is adequate for your purpose</a:t>
                      </a:r>
                    </a:p>
                    <a:p>
                      <a:pPr marL="342900" marR="0" lvl="0" indent="-342900" algn="l" defTabSz="1518341"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altLang="zh-CN" sz="2000" kern="1200" noProof="0" dirty="0">
                          <a:solidFill>
                            <a:srgbClr val="D9D9D9"/>
                          </a:solidFill>
                          <a:latin typeface="Arial" panose="020B0604020202020204" pitchFamily="34" charset="0"/>
                          <a:ea typeface="+mn-ea"/>
                          <a:cs typeface="Arial" panose="020B0604020202020204" pitchFamily="34" charset="0"/>
                        </a:rPr>
                        <a:t>All</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the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pictures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and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tables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should</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have</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its</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own</a:t>
                      </a:r>
                      <a:r>
                        <a:rPr lang="zh-CN" altLang="en-US" sz="2000" kern="1200" noProof="0" dirty="0">
                          <a:solidFill>
                            <a:srgbClr val="D9D9D9"/>
                          </a:solidFill>
                          <a:latin typeface="Arial" panose="020B0604020202020204" pitchFamily="34" charset="0"/>
                          <a:ea typeface="+mn-ea"/>
                          <a:cs typeface="Arial" panose="020B0604020202020204" pitchFamily="34" charset="0"/>
                        </a:rPr>
                        <a:t> </a:t>
                      </a:r>
                      <a:r>
                        <a:rPr lang="en-US" altLang="zh-CN" sz="2000" kern="1200" noProof="0" dirty="0">
                          <a:solidFill>
                            <a:srgbClr val="D9D9D9"/>
                          </a:solidFill>
                          <a:latin typeface="Arial" panose="020B0604020202020204" pitchFamily="34" charset="0"/>
                          <a:ea typeface="+mn-ea"/>
                          <a:cs typeface="Arial" panose="020B0604020202020204" pitchFamily="34" charset="0"/>
                        </a:rPr>
                        <a:t>caption.</a:t>
                      </a:r>
                      <a:endParaRPr lang="en-US" sz="2000" kern="1200" noProof="0" dirty="0">
                        <a:solidFill>
                          <a:srgbClr val="D9D9D9"/>
                        </a:solidFill>
                        <a:latin typeface="Arial" panose="020B0604020202020204" pitchFamily="34" charset="0"/>
                        <a:ea typeface="+mn-ea"/>
                        <a:cs typeface="Arial" panose="020B0604020202020204" pitchFamily="34" charset="0"/>
                      </a:endParaRPr>
                    </a:p>
                  </a:txBody>
                  <a:tcPr marL="182880" marT="137160">
                    <a:solidFill>
                      <a:srgbClr val="010101"/>
                    </a:solidFill>
                  </a:tcPr>
                </a:tc>
                <a:tc hMerge="1">
                  <a:txBody>
                    <a:bodyPr/>
                    <a:lstStyle/>
                    <a:p>
                      <a:endParaRPr lang="en-US"/>
                    </a:p>
                  </a:txBody>
                  <a:tcPr/>
                </a:tc>
                <a:extLst>
                  <a:ext uri="{0D108BD9-81ED-4DB2-BD59-A6C34878D82A}">
                    <a16:rowId xmlns:a16="http://schemas.microsoft.com/office/drawing/2014/main" val="10007"/>
                  </a:ext>
                </a:extLst>
              </a:tr>
            </a:tbl>
          </a:graphicData>
        </a:graphic>
      </p:graphicFrame>
      <p:sp>
        <p:nvSpPr>
          <p:cNvPr id="11" name="Text Placeholder 5">
            <a:extLst>
              <a:ext uri="{FF2B5EF4-FFF2-40B4-BE49-F238E27FC236}">
                <a16:creationId xmlns:a16="http://schemas.microsoft.com/office/drawing/2014/main" id="{AD09A569-3058-81B1-3A76-60E63B7105C2}"/>
              </a:ext>
            </a:extLst>
          </p:cNvPr>
          <p:cNvSpPr txBox="1">
            <a:spLocks/>
          </p:cNvSpPr>
          <p:nvPr userDrawn="1"/>
        </p:nvSpPr>
        <p:spPr>
          <a:xfrm>
            <a:off x="3062176" y="29062234"/>
            <a:ext cx="18326212" cy="618178"/>
          </a:xfrm>
          <a:prstGeom prst="rect">
            <a:avLst/>
          </a:prstGeom>
          <a:solidFill>
            <a:srgbClr val="D8AF87">
              <a:alpha val="40000"/>
            </a:srgbClr>
          </a:solidFill>
        </p:spPr>
        <p:txBody>
          <a:bodyPr wrap="square" lIns="63307" tIns="63307" rIns="63307" bIns="63307" anchor="t" anchorCtr="0">
            <a:noAutofit/>
          </a:bodyPr>
          <a:lstStyle>
            <a:lvl1pPr marL="0" indent="0" algn="l" defTabSz="3038715" rtl="0" eaLnBrk="1" latinLnBrk="0" hangingPunct="1">
              <a:spcBef>
                <a:spcPct val="20000"/>
              </a:spcBef>
              <a:buFont typeface="Arial" pitchFamily="34" charset="0"/>
              <a:buNone/>
              <a:defRPr sz="2800" b="0" u="none" kern="1200" baseline="0">
                <a:solidFill>
                  <a:schemeClr val="accent4">
                    <a:lumMod val="75000"/>
                  </a:schemeClr>
                </a:solidFill>
                <a:latin typeface="Century Gothic" panose="020B0502020202020204" pitchFamily="34" charset="0"/>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a:lstStyle>
          <a:p>
            <a:endParaRPr lang="en-US" dirty="0"/>
          </a:p>
        </p:txBody>
      </p:sp>
      <p:sp>
        <p:nvSpPr>
          <p:cNvPr id="12" name="矩形 11">
            <a:extLst>
              <a:ext uri="{FF2B5EF4-FFF2-40B4-BE49-F238E27FC236}">
                <a16:creationId xmlns:a16="http://schemas.microsoft.com/office/drawing/2014/main" id="{089E5D99-CD3F-8CB6-6CCA-33603C76CBE4}"/>
              </a:ext>
            </a:extLst>
          </p:cNvPr>
          <p:cNvSpPr/>
          <p:nvPr userDrawn="1"/>
        </p:nvSpPr>
        <p:spPr>
          <a:xfrm>
            <a:off x="-1" y="29062232"/>
            <a:ext cx="3062177"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kumimoji="1" lang="en-US" altLang="zh-CN" sz="2400" dirty="0">
                <a:latin typeface="Century Gothic" panose="020B0502020202020204" pitchFamily="34" charset="0"/>
              </a:rPr>
              <a:t>ICSPHS</a:t>
            </a:r>
            <a:endParaRPr kumimoji="1" lang="zh-CN" altLang="en-US" sz="2400" dirty="0">
              <a:latin typeface="Century Gothic" panose="020B0502020202020204" pitchFamily="34" charset="0"/>
            </a:endParaRPr>
          </a:p>
        </p:txBody>
      </p:sp>
      <p:sp>
        <p:nvSpPr>
          <p:cNvPr id="2" name="矩形 1">
            <a:extLst>
              <a:ext uri="{FF2B5EF4-FFF2-40B4-BE49-F238E27FC236}">
                <a16:creationId xmlns:a16="http://schemas.microsoft.com/office/drawing/2014/main" id="{E5D97525-69FC-0DDA-8915-6A77ED279265}"/>
              </a:ext>
            </a:extLst>
          </p:cNvPr>
          <p:cNvSpPr/>
          <p:nvPr userDrawn="1"/>
        </p:nvSpPr>
        <p:spPr>
          <a:xfrm>
            <a:off x="21031200" y="29062232"/>
            <a:ext cx="357188" cy="618179"/>
          </a:xfrm>
          <a:prstGeom prst="rect">
            <a:avLst/>
          </a:prstGeom>
          <a:solidFill>
            <a:srgbClr val="D8AF8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zh-CN" altLang="en-US" sz="2400" dirty="0">
              <a:latin typeface="Century Gothic" panose="020B0502020202020204" pitchFamily="34" charset="0"/>
            </a:endParaRPr>
          </a:p>
        </p:txBody>
      </p:sp>
      <p:pic>
        <p:nvPicPr>
          <p:cNvPr id="7" name="Picture 6">
            <a:extLst>
              <a:ext uri="{FF2B5EF4-FFF2-40B4-BE49-F238E27FC236}">
                <a16:creationId xmlns:a16="http://schemas.microsoft.com/office/drawing/2014/main" id="{F5C18F51-EBD8-C2F7-A1EC-319794586675}"/>
              </a:ext>
            </a:extLst>
          </p:cNvPr>
          <p:cNvPicPr>
            <a:picLocks noChangeAspect="1"/>
          </p:cNvPicPr>
          <p:nvPr userDrawn="1"/>
        </p:nvPicPr>
        <p:blipFill>
          <a:blip r:embed="rId8">
            <a:extLst>
              <a:ext uri="{BEBA8EAE-BF5A-486C-A8C5-ECC9F3942E4B}">
                <a14:imgProps xmlns:a14="http://schemas.microsoft.com/office/drawing/2010/main">
                  <a14:imgLayer r:embed="rId9">
                    <a14:imgEffect>
                      <a14:backgroundRemoval t="2096" b="97821" l="1316" r="98061">
                        <a14:foregroundMark x1="45706" y1="18022" x2="45706" y2="18022"/>
                        <a14:foregroundMark x1="76316" y1="7293" x2="76316" y2="7293"/>
                        <a14:foregroundMark x1="82479" y1="6203" x2="87050" y2="5951"/>
                        <a14:foregroundMark x1="87050" y1="5951" x2="90512" y2="3353"/>
                        <a14:foregroundMark x1="90512" y1="3353" x2="94875" y2="2766"/>
                        <a14:foregroundMark x1="94875" y1="2766" x2="98199" y2="4946"/>
                        <a14:foregroundMark x1="98199" y1="4946" x2="97922" y2="11484"/>
                        <a14:foregroundMark x1="45291" y1="78709" x2="45499" y2="83571"/>
                        <a14:foregroundMark x1="45499" y1="83571" x2="48546" y2="86756"/>
                        <a14:foregroundMark x1="48546" y1="86756" x2="56648" y2="88265"/>
                        <a14:foregroundMark x1="70914" y1="91366" x2="89058" y2="95222"/>
                        <a14:foregroundMark x1="89058" y1="95222" x2="93283" y2="95054"/>
                        <a14:foregroundMark x1="93283" y1="95054" x2="96884" y2="96479"/>
                        <a14:foregroundMark x1="96884" y1="96479" x2="97784" y2="97904"/>
                        <a14:foregroundMark x1="92936" y1="4023" x2="98061" y2="2179"/>
                        <a14:foregroundMark x1="1316" y1="44174" x2="1524" y2="53395"/>
                        <a14:foregroundMark x1="6579" y1="50545" x2="6579" y2="50545"/>
                        <a14:foregroundMark x1="24169" y1="47946" x2="24169" y2="47946"/>
                        <a14:foregroundMark x1="36704" y1="52724" x2="36704" y2="52724"/>
                        <a14:foregroundMark x1="56094" y1="50545" x2="56094" y2="50545"/>
                        <a14:foregroundMark x1="68837" y1="49623" x2="68837" y2="49623"/>
                      </a14:backgroundRemoval>
                    </a14:imgEffect>
                  </a14:imgLayer>
                </a14:imgProps>
              </a:ext>
              <a:ext uri="{28A0092B-C50C-407E-A947-70E740481C1C}">
                <a14:useLocalDpi xmlns:a14="http://schemas.microsoft.com/office/drawing/2010/main" val="0"/>
              </a:ext>
            </a:extLst>
          </a:blip>
          <a:stretch>
            <a:fillRect/>
          </a:stretch>
        </p:blipFill>
        <p:spPr>
          <a:xfrm>
            <a:off x="631846" y="1044860"/>
            <a:ext cx="2453731" cy="2025518"/>
          </a:xfrm>
          <a:prstGeom prst="rect">
            <a:avLst/>
          </a:prstGeom>
        </p:spPr>
      </p:pic>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3038715" rtl="0" eaLnBrk="1" latinLnBrk="0" hangingPunct="1">
        <a:spcBef>
          <a:spcPct val="0"/>
        </a:spcBef>
        <a:buNone/>
        <a:defRPr sz="6000" kern="1200">
          <a:solidFill>
            <a:schemeClr val="bg1"/>
          </a:solidFill>
          <a:latin typeface="Trebuchet MS" pitchFamily="34" charset="0"/>
          <a:ea typeface="+mj-ea"/>
          <a:cs typeface="+mj-cs"/>
        </a:defRPr>
      </a:lvl1pPr>
    </p:titleStyle>
    <p:bodyStyle>
      <a:lvl1pPr marL="1139518" indent="-1139518" algn="l" defTabSz="3038715" rtl="0" eaLnBrk="1" latinLnBrk="0" hangingPunct="1">
        <a:spcBef>
          <a:spcPct val="20000"/>
        </a:spcBef>
        <a:buFont typeface="Arial" pitchFamily="34" charset="0"/>
        <a:buChar char="•"/>
        <a:defRPr sz="10600" kern="1200">
          <a:solidFill>
            <a:schemeClr val="tx1"/>
          </a:solidFill>
          <a:latin typeface="+mn-lt"/>
          <a:ea typeface="+mn-ea"/>
          <a:cs typeface="+mn-cs"/>
        </a:defRPr>
      </a:lvl1pPr>
      <a:lvl2pPr marL="2468955" indent="-949598" algn="l" defTabSz="3038715" rtl="0" eaLnBrk="1" latinLnBrk="0" hangingPunct="1">
        <a:spcBef>
          <a:spcPct val="20000"/>
        </a:spcBef>
        <a:buFont typeface="Arial" pitchFamily="34" charset="0"/>
        <a:buChar char="–"/>
        <a:defRPr sz="9400" kern="1200">
          <a:solidFill>
            <a:schemeClr val="tx1"/>
          </a:solidFill>
          <a:latin typeface="+mn-lt"/>
          <a:ea typeface="+mn-ea"/>
          <a:cs typeface="+mn-cs"/>
        </a:defRPr>
      </a:lvl2pPr>
      <a:lvl3pPr marL="3798394" indent="-759679" algn="l" defTabSz="3038715" rtl="0" eaLnBrk="1" latinLnBrk="0" hangingPunct="1">
        <a:spcBef>
          <a:spcPct val="20000"/>
        </a:spcBef>
        <a:buFont typeface="Arial" pitchFamily="34" charset="0"/>
        <a:buChar char="•"/>
        <a:defRPr sz="8000" kern="1200">
          <a:solidFill>
            <a:schemeClr val="tx1"/>
          </a:solidFill>
          <a:latin typeface="+mn-lt"/>
          <a:ea typeface="+mn-ea"/>
          <a:cs typeface="+mn-cs"/>
        </a:defRPr>
      </a:lvl3pPr>
      <a:lvl4pPr marL="531775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4pPr>
      <a:lvl5pPr marL="683710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5pPr>
      <a:lvl6pPr marL="8356465"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6pPr>
      <a:lvl7pPr marL="9875821"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7pPr>
      <a:lvl8pPr marL="11395179"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8pPr>
      <a:lvl9pPr marL="12914537" indent="-759679" algn="l" defTabSz="3038715" rtl="0" eaLnBrk="1" latinLnBrk="0" hangingPunct="1">
        <a:spcBef>
          <a:spcPct val="20000"/>
        </a:spcBef>
        <a:buFont typeface="Arial" pitchFamily="34" charset="0"/>
        <a:buChar char="•"/>
        <a:defRPr sz="6700" kern="1200">
          <a:solidFill>
            <a:schemeClr val="tx1"/>
          </a:solidFill>
          <a:latin typeface="+mn-lt"/>
          <a:ea typeface="+mn-ea"/>
          <a:cs typeface="+mn-cs"/>
        </a:defRPr>
      </a:lvl9pPr>
    </p:bodyStyle>
    <p:otherStyle>
      <a:defPPr>
        <a:defRPr lang="en-US"/>
      </a:defPPr>
      <a:lvl1pPr marL="0" algn="l" defTabSz="3038715" rtl="0" eaLnBrk="1" latinLnBrk="0" hangingPunct="1">
        <a:defRPr sz="6000" kern="1200">
          <a:solidFill>
            <a:schemeClr val="tx1"/>
          </a:solidFill>
          <a:latin typeface="+mn-lt"/>
          <a:ea typeface="+mn-ea"/>
          <a:cs typeface="+mn-cs"/>
        </a:defRPr>
      </a:lvl1pPr>
      <a:lvl2pPr marL="1519358" algn="l" defTabSz="3038715" rtl="0" eaLnBrk="1" latinLnBrk="0" hangingPunct="1">
        <a:defRPr sz="6000" kern="1200">
          <a:solidFill>
            <a:schemeClr val="tx1"/>
          </a:solidFill>
          <a:latin typeface="+mn-lt"/>
          <a:ea typeface="+mn-ea"/>
          <a:cs typeface="+mn-cs"/>
        </a:defRPr>
      </a:lvl2pPr>
      <a:lvl3pPr marL="3038715" algn="l" defTabSz="3038715" rtl="0" eaLnBrk="1" latinLnBrk="0" hangingPunct="1">
        <a:defRPr sz="6000" kern="1200">
          <a:solidFill>
            <a:schemeClr val="tx1"/>
          </a:solidFill>
          <a:latin typeface="+mn-lt"/>
          <a:ea typeface="+mn-ea"/>
          <a:cs typeface="+mn-cs"/>
        </a:defRPr>
      </a:lvl3pPr>
      <a:lvl4pPr marL="4558071" algn="l" defTabSz="3038715" rtl="0" eaLnBrk="1" latinLnBrk="0" hangingPunct="1">
        <a:defRPr sz="6000" kern="1200">
          <a:solidFill>
            <a:schemeClr val="tx1"/>
          </a:solidFill>
          <a:latin typeface="+mn-lt"/>
          <a:ea typeface="+mn-ea"/>
          <a:cs typeface="+mn-cs"/>
        </a:defRPr>
      </a:lvl4pPr>
      <a:lvl5pPr marL="6077429" algn="l" defTabSz="3038715" rtl="0" eaLnBrk="1" latinLnBrk="0" hangingPunct="1">
        <a:defRPr sz="6000" kern="1200">
          <a:solidFill>
            <a:schemeClr val="tx1"/>
          </a:solidFill>
          <a:latin typeface="+mn-lt"/>
          <a:ea typeface="+mn-ea"/>
          <a:cs typeface="+mn-cs"/>
        </a:defRPr>
      </a:lvl5pPr>
      <a:lvl6pPr marL="7596786" algn="l" defTabSz="3038715" rtl="0" eaLnBrk="1" latinLnBrk="0" hangingPunct="1">
        <a:defRPr sz="6000" kern="1200">
          <a:solidFill>
            <a:schemeClr val="tx1"/>
          </a:solidFill>
          <a:latin typeface="+mn-lt"/>
          <a:ea typeface="+mn-ea"/>
          <a:cs typeface="+mn-cs"/>
        </a:defRPr>
      </a:lvl6pPr>
      <a:lvl7pPr marL="9116145" algn="l" defTabSz="3038715" rtl="0" eaLnBrk="1" latinLnBrk="0" hangingPunct="1">
        <a:defRPr sz="6000" kern="1200">
          <a:solidFill>
            <a:schemeClr val="tx1"/>
          </a:solidFill>
          <a:latin typeface="+mn-lt"/>
          <a:ea typeface="+mn-ea"/>
          <a:cs typeface="+mn-cs"/>
        </a:defRPr>
      </a:lvl7pPr>
      <a:lvl8pPr marL="10635501" algn="l" defTabSz="3038715" rtl="0" eaLnBrk="1" latinLnBrk="0" hangingPunct="1">
        <a:defRPr sz="6000" kern="1200">
          <a:solidFill>
            <a:schemeClr val="tx1"/>
          </a:solidFill>
          <a:latin typeface="+mn-lt"/>
          <a:ea typeface="+mn-ea"/>
          <a:cs typeface="+mn-cs"/>
        </a:defRPr>
      </a:lvl8pPr>
      <a:lvl9pPr marL="12154859" algn="l" defTabSz="3038715" rtl="0" eaLnBrk="1" latinLnBrk="0" hangingPunct="1">
        <a:defRPr sz="6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占位符 14">
            <a:extLst>
              <a:ext uri="{FF2B5EF4-FFF2-40B4-BE49-F238E27FC236}">
                <a16:creationId xmlns:a16="http://schemas.microsoft.com/office/drawing/2014/main" id="{6C78341F-00AD-258D-983D-C23287C1C25F}"/>
              </a:ext>
            </a:extLst>
          </p:cNvPr>
          <p:cNvSpPr>
            <a:spLocks noGrp="1"/>
          </p:cNvSpPr>
          <p:nvPr>
            <p:ph type="body" sz="quarter" idx="10"/>
          </p:nvPr>
        </p:nvSpPr>
        <p:spPr/>
        <p:txBody>
          <a:bodyPr/>
          <a:lstStyle/>
          <a:p>
            <a:endParaRPr lang="zh-CN" altLang="en-US" dirty="0"/>
          </a:p>
        </p:txBody>
      </p:sp>
      <p:sp>
        <p:nvSpPr>
          <p:cNvPr id="3" name="文本占位符 2">
            <a:extLst>
              <a:ext uri="{FF2B5EF4-FFF2-40B4-BE49-F238E27FC236}">
                <a16:creationId xmlns:a16="http://schemas.microsoft.com/office/drawing/2014/main" id="{ED714EC7-3497-513F-C52A-7F4EEC79774F}"/>
              </a:ext>
            </a:extLst>
          </p:cNvPr>
          <p:cNvSpPr>
            <a:spLocks noGrp="1"/>
          </p:cNvSpPr>
          <p:nvPr>
            <p:ph type="body" sz="quarter" idx="11"/>
          </p:nvPr>
        </p:nvSpPr>
        <p:spPr>
          <a:xfrm>
            <a:off x="422953" y="7280891"/>
            <a:ext cx="4058742" cy="618178"/>
          </a:xfrm>
        </p:spPr>
        <p:txBody>
          <a:bodyPr/>
          <a:lstStyle/>
          <a:p>
            <a:r>
              <a:rPr lang="en-US" altLang="zh-CN" dirty="0"/>
              <a:t>Introduction</a:t>
            </a:r>
            <a:endParaRPr lang="zh-CN" altLang="en-US" dirty="0"/>
          </a:p>
        </p:txBody>
      </p:sp>
      <p:sp>
        <p:nvSpPr>
          <p:cNvPr id="17" name="文本占位符 16">
            <a:extLst>
              <a:ext uri="{FF2B5EF4-FFF2-40B4-BE49-F238E27FC236}">
                <a16:creationId xmlns:a16="http://schemas.microsoft.com/office/drawing/2014/main" id="{C2F2CD6C-5A6E-0579-7769-6850FBE2CAC4}"/>
              </a:ext>
            </a:extLst>
          </p:cNvPr>
          <p:cNvSpPr>
            <a:spLocks noGrp="1"/>
          </p:cNvSpPr>
          <p:nvPr>
            <p:ph type="body" sz="quarter" idx="150"/>
          </p:nvPr>
        </p:nvSpPr>
        <p:spPr/>
        <p:txBody>
          <a:bodyPr/>
          <a:lstStyle/>
          <a:p>
            <a:endParaRPr lang="zh-CN" altLang="en-US" dirty="0"/>
          </a:p>
        </p:txBody>
      </p:sp>
      <p:sp>
        <p:nvSpPr>
          <p:cNvPr id="18" name="文本占位符 17">
            <a:extLst>
              <a:ext uri="{FF2B5EF4-FFF2-40B4-BE49-F238E27FC236}">
                <a16:creationId xmlns:a16="http://schemas.microsoft.com/office/drawing/2014/main" id="{4704BBE9-A8FA-855F-EC4E-FB690F3C9C6E}"/>
              </a:ext>
            </a:extLst>
          </p:cNvPr>
          <p:cNvSpPr>
            <a:spLocks noGrp="1"/>
          </p:cNvSpPr>
          <p:nvPr>
            <p:ph type="body" sz="quarter" idx="151"/>
          </p:nvPr>
        </p:nvSpPr>
        <p:spPr/>
        <p:txBody>
          <a:bodyPr/>
          <a:lstStyle/>
          <a:p>
            <a:endParaRPr lang="zh-CN" altLang="en-US" dirty="0"/>
          </a:p>
        </p:txBody>
      </p:sp>
      <p:sp>
        <p:nvSpPr>
          <p:cNvPr id="20" name="文本占位符 19">
            <a:extLst>
              <a:ext uri="{FF2B5EF4-FFF2-40B4-BE49-F238E27FC236}">
                <a16:creationId xmlns:a16="http://schemas.microsoft.com/office/drawing/2014/main" id="{13C53CF3-0CCE-6B92-1A04-C70995AC7FD7}"/>
              </a:ext>
            </a:extLst>
          </p:cNvPr>
          <p:cNvSpPr>
            <a:spLocks noGrp="1"/>
          </p:cNvSpPr>
          <p:nvPr>
            <p:ph type="body" sz="quarter" idx="153"/>
          </p:nvPr>
        </p:nvSpPr>
        <p:spPr/>
        <p:txBody>
          <a:bodyPr/>
          <a:lstStyle/>
          <a:p>
            <a:endParaRPr lang="zh-CN" altLang="en-US" dirty="0"/>
          </a:p>
        </p:txBody>
      </p:sp>
      <p:sp>
        <p:nvSpPr>
          <p:cNvPr id="22" name="文本占位符 21">
            <a:extLst>
              <a:ext uri="{FF2B5EF4-FFF2-40B4-BE49-F238E27FC236}">
                <a16:creationId xmlns:a16="http://schemas.microsoft.com/office/drawing/2014/main" id="{BDCC57F4-E914-B60C-F778-552C4795D8CB}"/>
              </a:ext>
            </a:extLst>
          </p:cNvPr>
          <p:cNvSpPr>
            <a:spLocks noGrp="1"/>
          </p:cNvSpPr>
          <p:nvPr>
            <p:ph type="body" sz="quarter" idx="154"/>
          </p:nvPr>
        </p:nvSpPr>
        <p:spPr/>
        <p:txBody>
          <a:bodyPr/>
          <a:lstStyle/>
          <a:p>
            <a:endParaRPr lang="zh-CN" altLang="en-US" dirty="0"/>
          </a:p>
        </p:txBody>
      </p:sp>
      <p:sp>
        <p:nvSpPr>
          <p:cNvPr id="8" name="文本占位符 7">
            <a:extLst>
              <a:ext uri="{FF2B5EF4-FFF2-40B4-BE49-F238E27FC236}">
                <a16:creationId xmlns:a16="http://schemas.microsoft.com/office/drawing/2014/main" id="{0238F7EB-2667-58E4-E2D3-4BE0A6899353}"/>
              </a:ext>
            </a:extLst>
          </p:cNvPr>
          <p:cNvSpPr>
            <a:spLocks noGrp="1"/>
          </p:cNvSpPr>
          <p:nvPr>
            <p:ph type="body" sz="quarter" idx="155"/>
          </p:nvPr>
        </p:nvSpPr>
        <p:spPr>
          <a:xfrm>
            <a:off x="422953" y="4842926"/>
            <a:ext cx="4058742" cy="618178"/>
          </a:xfrm>
        </p:spPr>
        <p:txBody>
          <a:bodyPr/>
          <a:lstStyle/>
          <a:p>
            <a:r>
              <a:rPr lang="en-US" altLang="zh-CN" dirty="0"/>
              <a:t>Key</a:t>
            </a:r>
            <a:r>
              <a:rPr lang="zh-CN" altLang="en-US" dirty="0"/>
              <a:t> </a:t>
            </a:r>
            <a:r>
              <a:rPr lang="en-US" altLang="zh-CN" dirty="0"/>
              <a:t>Findings</a:t>
            </a:r>
            <a:endParaRPr lang="zh-CN" altLang="en-US" dirty="0"/>
          </a:p>
        </p:txBody>
      </p:sp>
      <p:sp>
        <p:nvSpPr>
          <p:cNvPr id="23" name="文本占位符 22">
            <a:extLst>
              <a:ext uri="{FF2B5EF4-FFF2-40B4-BE49-F238E27FC236}">
                <a16:creationId xmlns:a16="http://schemas.microsoft.com/office/drawing/2014/main" id="{CD817C97-FB38-530E-38A3-B0D50F572FBF}"/>
              </a:ext>
            </a:extLst>
          </p:cNvPr>
          <p:cNvSpPr>
            <a:spLocks noGrp="1"/>
          </p:cNvSpPr>
          <p:nvPr>
            <p:ph type="body" sz="quarter" idx="156"/>
          </p:nvPr>
        </p:nvSpPr>
        <p:spPr/>
        <p:txBody>
          <a:bodyPr/>
          <a:lstStyle/>
          <a:p>
            <a:endParaRPr lang="zh-CN" altLang="en-US" dirty="0"/>
          </a:p>
        </p:txBody>
      </p:sp>
      <p:sp>
        <p:nvSpPr>
          <p:cNvPr id="10" name="文本占位符 9">
            <a:extLst>
              <a:ext uri="{FF2B5EF4-FFF2-40B4-BE49-F238E27FC236}">
                <a16:creationId xmlns:a16="http://schemas.microsoft.com/office/drawing/2014/main" id="{2FEFC5DB-6BD0-CECE-5A36-CFA1E86D6ED4}"/>
              </a:ext>
            </a:extLst>
          </p:cNvPr>
          <p:cNvSpPr>
            <a:spLocks noGrp="1"/>
          </p:cNvSpPr>
          <p:nvPr>
            <p:ph type="body" sz="quarter" idx="157"/>
          </p:nvPr>
        </p:nvSpPr>
        <p:spPr>
          <a:xfrm>
            <a:off x="10863266" y="7280891"/>
            <a:ext cx="4058742" cy="618178"/>
          </a:xfrm>
        </p:spPr>
        <p:txBody>
          <a:bodyPr/>
          <a:lstStyle/>
          <a:p>
            <a:r>
              <a:rPr lang="en-US" altLang="zh-CN" dirty="0"/>
              <a:t>Methods</a:t>
            </a:r>
            <a:endParaRPr lang="zh-CN" altLang="en-US" dirty="0"/>
          </a:p>
        </p:txBody>
      </p:sp>
      <p:sp>
        <p:nvSpPr>
          <p:cNvPr id="24" name="文本占位符 23">
            <a:extLst>
              <a:ext uri="{FF2B5EF4-FFF2-40B4-BE49-F238E27FC236}">
                <a16:creationId xmlns:a16="http://schemas.microsoft.com/office/drawing/2014/main" id="{67C7A1AB-8545-92DA-6151-1B3A0440A625}"/>
              </a:ext>
            </a:extLst>
          </p:cNvPr>
          <p:cNvSpPr>
            <a:spLocks noGrp="1"/>
          </p:cNvSpPr>
          <p:nvPr>
            <p:ph type="body" sz="quarter" idx="158"/>
          </p:nvPr>
        </p:nvSpPr>
        <p:spPr/>
        <p:txBody>
          <a:bodyPr/>
          <a:lstStyle/>
          <a:p>
            <a:endParaRPr lang="zh-CN" altLang="en-US" dirty="0"/>
          </a:p>
        </p:txBody>
      </p:sp>
      <p:sp>
        <p:nvSpPr>
          <p:cNvPr id="12" name="文本占位符 11">
            <a:extLst>
              <a:ext uri="{FF2B5EF4-FFF2-40B4-BE49-F238E27FC236}">
                <a16:creationId xmlns:a16="http://schemas.microsoft.com/office/drawing/2014/main" id="{4D7EC259-75E5-4E7A-606A-50CC33AA7C44}"/>
              </a:ext>
            </a:extLst>
          </p:cNvPr>
          <p:cNvSpPr>
            <a:spLocks noGrp="1"/>
          </p:cNvSpPr>
          <p:nvPr>
            <p:ph type="body" sz="quarter" idx="159"/>
          </p:nvPr>
        </p:nvSpPr>
        <p:spPr>
          <a:xfrm>
            <a:off x="422953" y="10969734"/>
            <a:ext cx="4058742" cy="618178"/>
          </a:xfrm>
        </p:spPr>
        <p:txBody>
          <a:bodyPr/>
          <a:lstStyle/>
          <a:p>
            <a:r>
              <a:rPr lang="en-US" altLang="zh-CN" dirty="0"/>
              <a:t>Results</a:t>
            </a:r>
            <a:endParaRPr lang="zh-CN" altLang="en-US" dirty="0"/>
          </a:p>
        </p:txBody>
      </p:sp>
      <p:sp>
        <p:nvSpPr>
          <p:cNvPr id="25" name="文本占位符 24">
            <a:extLst>
              <a:ext uri="{FF2B5EF4-FFF2-40B4-BE49-F238E27FC236}">
                <a16:creationId xmlns:a16="http://schemas.microsoft.com/office/drawing/2014/main" id="{F57D5451-4AF1-8BE3-1A77-3C253F5F6B3B}"/>
              </a:ext>
            </a:extLst>
          </p:cNvPr>
          <p:cNvSpPr>
            <a:spLocks noGrp="1"/>
          </p:cNvSpPr>
          <p:nvPr>
            <p:ph type="body" sz="quarter" idx="160"/>
          </p:nvPr>
        </p:nvSpPr>
        <p:spPr/>
        <p:txBody>
          <a:bodyPr/>
          <a:lstStyle/>
          <a:p>
            <a:endParaRPr lang="zh-CN" altLang="en-US" dirty="0"/>
          </a:p>
        </p:txBody>
      </p:sp>
      <p:sp>
        <p:nvSpPr>
          <p:cNvPr id="14" name="文本占位符 13">
            <a:extLst>
              <a:ext uri="{FF2B5EF4-FFF2-40B4-BE49-F238E27FC236}">
                <a16:creationId xmlns:a16="http://schemas.microsoft.com/office/drawing/2014/main" id="{2F16AC59-37CE-F79D-0B5C-9A7BC4E8EF67}"/>
              </a:ext>
            </a:extLst>
          </p:cNvPr>
          <p:cNvSpPr>
            <a:spLocks noGrp="1"/>
          </p:cNvSpPr>
          <p:nvPr>
            <p:ph type="body" sz="quarter" idx="161"/>
          </p:nvPr>
        </p:nvSpPr>
        <p:spPr>
          <a:xfrm>
            <a:off x="422953" y="18388805"/>
            <a:ext cx="4058742" cy="618178"/>
          </a:xfrm>
        </p:spPr>
        <p:txBody>
          <a:bodyPr/>
          <a:lstStyle/>
          <a:p>
            <a:r>
              <a:rPr lang="en-US" altLang="zh-CN" dirty="0"/>
              <a:t>Discussion</a:t>
            </a:r>
            <a:endParaRPr lang="zh-CN" altLang="en-US" dirty="0"/>
          </a:p>
        </p:txBody>
      </p:sp>
      <p:sp>
        <p:nvSpPr>
          <p:cNvPr id="26" name="文本占位符 25">
            <a:extLst>
              <a:ext uri="{FF2B5EF4-FFF2-40B4-BE49-F238E27FC236}">
                <a16:creationId xmlns:a16="http://schemas.microsoft.com/office/drawing/2014/main" id="{26EF4520-0F13-8A49-C73D-91DA628CD8CA}"/>
              </a:ext>
            </a:extLst>
          </p:cNvPr>
          <p:cNvSpPr>
            <a:spLocks noGrp="1"/>
          </p:cNvSpPr>
          <p:nvPr>
            <p:ph type="body" sz="quarter" idx="162"/>
          </p:nvPr>
        </p:nvSpPr>
        <p:spPr/>
        <p:txBody>
          <a:bodyPr/>
          <a:lstStyle/>
          <a:p>
            <a:endParaRPr lang="zh-CN" altLang="en-US"/>
          </a:p>
        </p:txBody>
      </p:sp>
      <p:sp>
        <p:nvSpPr>
          <p:cNvPr id="16" name="文本占位符 15">
            <a:extLst>
              <a:ext uri="{FF2B5EF4-FFF2-40B4-BE49-F238E27FC236}">
                <a16:creationId xmlns:a16="http://schemas.microsoft.com/office/drawing/2014/main" id="{250E64D3-0A91-1895-2891-84349DF0929B}"/>
              </a:ext>
            </a:extLst>
          </p:cNvPr>
          <p:cNvSpPr>
            <a:spLocks noGrp="1"/>
          </p:cNvSpPr>
          <p:nvPr>
            <p:ph type="body" sz="quarter" idx="163"/>
          </p:nvPr>
        </p:nvSpPr>
        <p:spPr>
          <a:xfrm>
            <a:off x="10863266" y="18388805"/>
            <a:ext cx="4058742" cy="618178"/>
          </a:xfrm>
        </p:spPr>
        <p:txBody>
          <a:bodyPr/>
          <a:lstStyle/>
          <a:p>
            <a:r>
              <a:rPr lang="en-US" altLang="zh-CN" dirty="0"/>
              <a:t>Conclusions</a:t>
            </a:r>
            <a:endParaRPr lang="zh-CN" altLang="en-US" dirty="0"/>
          </a:p>
        </p:txBody>
      </p:sp>
      <p:sp>
        <p:nvSpPr>
          <p:cNvPr id="27" name="文本占位符 26">
            <a:extLst>
              <a:ext uri="{FF2B5EF4-FFF2-40B4-BE49-F238E27FC236}">
                <a16:creationId xmlns:a16="http://schemas.microsoft.com/office/drawing/2014/main" id="{892C983B-0045-9DD9-7D64-9AA371642DF3}"/>
              </a:ext>
            </a:extLst>
          </p:cNvPr>
          <p:cNvSpPr>
            <a:spLocks noGrp="1"/>
          </p:cNvSpPr>
          <p:nvPr>
            <p:ph type="body" sz="quarter" idx="164"/>
          </p:nvPr>
        </p:nvSpPr>
        <p:spPr/>
        <p:txBody>
          <a:bodyPr/>
          <a:lstStyle/>
          <a:p>
            <a:endParaRPr lang="zh-CN" altLang="en-US" dirty="0"/>
          </a:p>
        </p:txBody>
      </p:sp>
      <p:sp>
        <p:nvSpPr>
          <p:cNvPr id="28" name="文本占位符 27">
            <a:extLst>
              <a:ext uri="{FF2B5EF4-FFF2-40B4-BE49-F238E27FC236}">
                <a16:creationId xmlns:a16="http://schemas.microsoft.com/office/drawing/2014/main" id="{8463FED1-8CAF-CF1C-0D9D-92C8D3ADAB4E}"/>
              </a:ext>
            </a:extLst>
          </p:cNvPr>
          <p:cNvSpPr>
            <a:spLocks noGrp="1"/>
          </p:cNvSpPr>
          <p:nvPr>
            <p:ph type="body" sz="quarter" idx="165"/>
          </p:nvPr>
        </p:nvSpPr>
        <p:spPr/>
        <p:txBody>
          <a:bodyPr/>
          <a:lstStyle/>
          <a:p>
            <a:endParaRPr lang="zh-CN" altLang="en-US" dirty="0"/>
          </a:p>
        </p:txBody>
      </p:sp>
      <p:sp>
        <p:nvSpPr>
          <p:cNvPr id="19" name="文本占位符 18">
            <a:extLst>
              <a:ext uri="{FF2B5EF4-FFF2-40B4-BE49-F238E27FC236}">
                <a16:creationId xmlns:a16="http://schemas.microsoft.com/office/drawing/2014/main" id="{17ED5C71-D279-BBD3-E549-B7AE9B3040C3}"/>
              </a:ext>
            </a:extLst>
          </p:cNvPr>
          <p:cNvSpPr>
            <a:spLocks noGrp="1"/>
          </p:cNvSpPr>
          <p:nvPr>
            <p:ph type="body" sz="quarter" idx="166"/>
          </p:nvPr>
        </p:nvSpPr>
        <p:spPr>
          <a:xfrm>
            <a:off x="422953" y="25936676"/>
            <a:ext cx="4058742" cy="618178"/>
          </a:xfrm>
        </p:spPr>
        <p:txBody>
          <a:bodyPr/>
          <a:lstStyle/>
          <a:p>
            <a:r>
              <a:rPr lang="en-US" altLang="zh-CN" dirty="0"/>
              <a:t>References</a:t>
            </a:r>
            <a:endParaRPr lang="zh-CN" altLang="en-US" dirty="0"/>
          </a:p>
        </p:txBody>
      </p:sp>
      <p:sp>
        <p:nvSpPr>
          <p:cNvPr id="29" name="文本占位符 28">
            <a:extLst>
              <a:ext uri="{FF2B5EF4-FFF2-40B4-BE49-F238E27FC236}">
                <a16:creationId xmlns:a16="http://schemas.microsoft.com/office/drawing/2014/main" id="{8D97790C-48E4-CA28-B53E-2D441ABB2022}"/>
              </a:ext>
            </a:extLst>
          </p:cNvPr>
          <p:cNvSpPr>
            <a:spLocks noGrp="1"/>
          </p:cNvSpPr>
          <p:nvPr>
            <p:ph type="body" sz="quarter" idx="167"/>
          </p:nvPr>
        </p:nvSpPr>
        <p:spPr/>
        <p:txBody>
          <a:bodyPr/>
          <a:lstStyle/>
          <a:p>
            <a:endParaRPr lang="zh-CN" altLang="en-US" dirty="0"/>
          </a:p>
        </p:txBody>
      </p:sp>
      <p:sp>
        <p:nvSpPr>
          <p:cNvPr id="21" name="文本占位符 20">
            <a:extLst>
              <a:ext uri="{FF2B5EF4-FFF2-40B4-BE49-F238E27FC236}">
                <a16:creationId xmlns:a16="http://schemas.microsoft.com/office/drawing/2014/main" id="{B7FC5A95-1A35-3A47-E2EB-52C81E1FDA9B}"/>
              </a:ext>
            </a:extLst>
          </p:cNvPr>
          <p:cNvSpPr>
            <a:spLocks noGrp="1"/>
          </p:cNvSpPr>
          <p:nvPr>
            <p:ph type="body" sz="quarter" idx="168"/>
          </p:nvPr>
        </p:nvSpPr>
        <p:spPr>
          <a:xfrm>
            <a:off x="10863266" y="25936676"/>
            <a:ext cx="4058742" cy="618178"/>
          </a:xfrm>
        </p:spPr>
        <p:txBody>
          <a:bodyPr/>
          <a:lstStyle/>
          <a:p>
            <a:r>
              <a:rPr lang="en-US" altLang="zh-CN" dirty="0"/>
              <a:t>Acknowledgement</a:t>
            </a:r>
            <a:endParaRPr lang="zh-CN" altLang="en-US" dirty="0"/>
          </a:p>
        </p:txBody>
      </p:sp>
    </p:spTree>
    <p:extLst>
      <p:ext uri="{BB962C8B-B14F-4D97-AF65-F5344CB8AC3E}">
        <p14:creationId xmlns:p14="http://schemas.microsoft.com/office/powerpoint/2010/main" val="4035041674"/>
      </p:ext>
    </p:extLst>
  </p:cSld>
  <p:clrMapOvr>
    <a:masterClrMapping/>
  </p:clrMapOvr>
</p:sld>
</file>

<file path=ppt/theme/theme1.xml><?xml version="1.0" encoding="utf-8"?>
<a:theme xmlns:a="http://schemas.openxmlformats.org/drawingml/2006/main" name="A1 Templat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000" dirty="0">
            <a:latin typeface="Times New Roman" panose="02020603050405020304" pitchFamily="18" charset="0"/>
            <a:cs typeface="Times New Roman" panose="02020603050405020304" pitchFamily="18" charset="0"/>
          </a:defRPr>
        </a:defPPr>
      </a:lstStyle>
    </a:txDef>
  </a:objectDefaults>
  <a:extraClrSchemeLst/>
  <a:extLst>
    <a:ext uri="{05A4C25C-085E-4340-85A3-A5531E510DB2}">
      <thm15:themeFamily xmlns:thm15="http://schemas.microsoft.com/office/thememl/2012/main" name="Poster-A1-Template" id="{A5069CEC-AFBB-554F-B287-655B77ECDBA5}" vid="{C407DAB6-1646-464E-AD28-D62F8CA452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A1 Template</Template>
  <TotalTime>73</TotalTime>
  <Words>9</Words>
  <Application>Microsoft Macintosh PowerPoint</Application>
  <PresentationFormat>Custom</PresentationFormat>
  <Paragraphs>8</Paragraphs>
  <Slides>1</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Arial Black</vt:lpstr>
      <vt:lpstr>Calibri</vt:lpstr>
      <vt:lpstr>Century Gothic</vt:lpstr>
      <vt:lpstr>Times New Roman</vt:lpstr>
      <vt:lpstr>Trebuchet MS</vt:lpstr>
      <vt:lpstr>A1 Template</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subject>Research poster presentation template </dc:subject>
  <dc:creator>Henry</dc:creator>
  <cp:keywords>A1 Powerpoint poster template, scientific poster template, research poster template</cp:keywords>
  <dc:description/>
  <cp:lastModifiedBy>Han Gao</cp:lastModifiedBy>
  <cp:revision>12</cp:revision>
  <dcterms:created xsi:type="dcterms:W3CDTF">2023-06-27T02:26:40Z</dcterms:created>
  <dcterms:modified xsi:type="dcterms:W3CDTF">2023-09-06T03:15:33Z</dcterms:modified>
  <cp:category>Research poster templates </cp:category>
</cp:coreProperties>
</file>